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7" r:id="rId2"/>
    <p:sldId id="281" r:id="rId3"/>
    <p:sldId id="282" r:id="rId4"/>
    <p:sldId id="273" r:id="rId5"/>
    <p:sldId id="284" r:id="rId6"/>
    <p:sldId id="319" r:id="rId7"/>
    <p:sldId id="303" r:id="rId8"/>
    <p:sldId id="305" r:id="rId9"/>
    <p:sldId id="304" r:id="rId10"/>
    <p:sldId id="285" r:id="rId11"/>
    <p:sldId id="329" r:id="rId12"/>
    <p:sldId id="317" r:id="rId13"/>
    <p:sldId id="318" r:id="rId14"/>
    <p:sldId id="302" r:id="rId15"/>
    <p:sldId id="308" r:id="rId16"/>
    <p:sldId id="287" r:id="rId17"/>
    <p:sldId id="315" r:id="rId18"/>
    <p:sldId id="314" r:id="rId19"/>
    <p:sldId id="291" r:id="rId20"/>
    <p:sldId id="290" r:id="rId21"/>
    <p:sldId id="330" r:id="rId22"/>
    <p:sldId id="332" r:id="rId23"/>
    <p:sldId id="288" r:id="rId24"/>
    <p:sldId id="289" r:id="rId25"/>
    <p:sldId id="294" r:id="rId26"/>
    <p:sldId id="335" r:id="rId27"/>
    <p:sldId id="293" r:id="rId28"/>
    <p:sldId id="295" r:id="rId29"/>
    <p:sldId id="296" r:id="rId30"/>
    <p:sldId id="297" r:id="rId31"/>
    <p:sldId id="298" r:id="rId32"/>
    <p:sldId id="299" r:id="rId33"/>
    <p:sldId id="323" r:id="rId34"/>
    <p:sldId id="327" r:id="rId35"/>
    <p:sldId id="310" r:id="rId36"/>
    <p:sldId id="336" r:id="rId37"/>
    <p:sldId id="301" r:id="rId38"/>
    <p:sldId id="326" r:id="rId39"/>
    <p:sldId id="339" r:id="rId40"/>
    <p:sldId id="340" r:id="rId41"/>
    <p:sldId id="325" r:id="rId42"/>
    <p:sldId id="341" r:id="rId43"/>
    <p:sldId id="345" r:id="rId44"/>
    <p:sldId id="342" r:id="rId45"/>
    <p:sldId id="34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5269C43-CF26-49C0-AF36-CD0A819E9BB3}">
          <p14:sldIdLst>
            <p14:sldId id="257"/>
            <p14:sldId id="281"/>
          </p14:sldIdLst>
        </p14:section>
        <p14:section name="i. Introduction" id="{554BA3F4-3E57-41F0-9BE5-C78F335A07E8}">
          <p14:sldIdLst>
            <p14:sldId id="282"/>
            <p14:sldId id="273"/>
            <p14:sldId id="284"/>
            <p14:sldId id="319"/>
            <p14:sldId id="303"/>
          </p14:sldIdLst>
        </p14:section>
        <p14:section name="General Navigation" id="{0619A9B2-89B3-4717-8664-312B57FD108B}">
          <p14:sldIdLst>
            <p14:sldId id="305"/>
            <p14:sldId id="304"/>
            <p14:sldId id="285"/>
            <p14:sldId id="329"/>
            <p14:sldId id="317"/>
            <p14:sldId id="318"/>
          </p14:sldIdLst>
        </p14:section>
        <p14:section name="Basic Functions (Exostar App)" id="{13AA5CBE-5922-4B51-8FA1-80D073912805}">
          <p14:sldIdLst>
            <p14:sldId id="302"/>
            <p14:sldId id="308"/>
            <p14:sldId id="287"/>
            <p14:sldId id="315"/>
            <p14:sldId id="314"/>
            <p14:sldId id="291"/>
            <p14:sldId id="290"/>
            <p14:sldId id="330"/>
            <p14:sldId id="332"/>
            <p14:sldId id="288"/>
            <p14:sldId id="289"/>
            <p14:sldId id="294"/>
            <p14:sldId id="335"/>
            <p14:sldId id="293"/>
            <p14:sldId id="295"/>
            <p14:sldId id="296"/>
            <p14:sldId id="297"/>
            <p14:sldId id="298"/>
            <p14:sldId id="299"/>
            <p14:sldId id="323"/>
            <p14:sldId id="327"/>
            <p14:sldId id="310"/>
          </p14:sldIdLst>
        </p14:section>
        <p14:section name="Send Files Externally" id="{2198C695-B522-482E-8F3B-D4E50F8AF021}">
          <p14:sldIdLst>
            <p14:sldId id="336"/>
            <p14:sldId id="301"/>
            <p14:sldId id="326"/>
          </p14:sldIdLst>
        </p14:section>
        <p14:section name="Reports" id="{AD6C2701-EF45-44F6-A384-8E7E9BE72B0C}">
          <p14:sldIdLst>
            <p14:sldId id="339"/>
            <p14:sldId id="340"/>
            <p14:sldId id="325"/>
            <p14:sldId id="341"/>
            <p14:sldId id="345"/>
          </p14:sldIdLst>
        </p14:section>
        <p14:section name="MyExostar: Self-help" id="{A957EE57-5C0E-4B58-BEBB-85045AC12D47}">
          <p14:sldIdLst>
            <p14:sldId id="342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6CF0"/>
    <a:srgbClr val="D9EAF4"/>
    <a:srgbClr val="E2EFEA"/>
    <a:srgbClr val="020456"/>
    <a:srgbClr val="EBF4F9"/>
    <a:srgbClr val="D9E9F4"/>
    <a:srgbClr val="E5F0F7"/>
    <a:srgbClr val="000000"/>
    <a:srgbClr val="547CE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F3CF16-8527-4F76-BEAC-63B94282705C}" v="1" dt="2026-01-13T15:08:43.2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37" autoAdjust="0"/>
  </p:normalViewPr>
  <p:slideViewPr>
    <p:cSldViewPr snapToGrid="0">
      <p:cViewPr varScale="1">
        <p:scale>
          <a:sx n="52" d="100"/>
          <a:sy n="52" d="100"/>
        </p:scale>
        <p:origin x="4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igh Howell" userId="040eba6e-742e-4a63-a2c9-723013a766df" providerId="ADAL" clId="{D14550B8-1B21-4F58-B06B-00A9FB9F5D93}"/>
    <pc:docChg chg="undo custSel addSld delSld modSld sldOrd delSection modSection">
      <pc:chgData name="Ashleigh Howell" userId="040eba6e-742e-4a63-a2c9-723013a766df" providerId="ADAL" clId="{D14550B8-1B21-4F58-B06B-00A9FB9F5D93}" dt="2026-01-13T15:08:43.286" v="1004"/>
      <pc:docMkLst>
        <pc:docMk/>
      </pc:docMkLst>
      <pc:sldChg chg="modSp mod">
        <pc:chgData name="Ashleigh Howell" userId="040eba6e-742e-4a63-a2c9-723013a766df" providerId="ADAL" clId="{D14550B8-1B21-4F58-B06B-00A9FB9F5D93}" dt="2026-01-13T15:08:43.286" v="1004"/>
        <pc:sldMkLst>
          <pc:docMk/>
          <pc:sldMk cId="952237957" sldId="257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952237957" sldId="257"/>
            <ac:spMk id="6" creationId="{C0973293-5E29-7028-DF9D-8DCC6AC0567B}"/>
          </ac:spMkLst>
        </pc:spChg>
        <pc:spChg chg="mod">
          <ac:chgData name="Ashleigh Howell" userId="040eba6e-742e-4a63-a2c9-723013a766df" providerId="ADAL" clId="{D14550B8-1B21-4F58-B06B-00A9FB9F5D93}" dt="2025-12-17T15:19:28.111" v="985" actId="113"/>
          <ac:spMkLst>
            <pc:docMk/>
            <pc:sldMk cId="952237957" sldId="257"/>
            <ac:spMk id="7" creationId="{D5AB9832-FBFC-667D-72FA-A13CA9EBE3DD}"/>
          </ac:spMkLst>
        </pc:spChg>
      </pc:sldChg>
      <pc:sldChg chg="modSp mod">
        <pc:chgData name="Ashleigh Howell" userId="040eba6e-742e-4a63-a2c9-723013a766df" providerId="ADAL" clId="{D14550B8-1B21-4F58-B06B-00A9FB9F5D93}" dt="2025-12-17T15:19:48.309" v="991" actId="20577"/>
        <pc:sldMkLst>
          <pc:docMk/>
          <pc:sldMk cId="2166358639" sldId="273"/>
        </pc:sldMkLst>
        <pc:spChg chg="mod">
          <ac:chgData name="Ashleigh Howell" userId="040eba6e-742e-4a63-a2c9-723013a766df" providerId="ADAL" clId="{D14550B8-1B21-4F58-B06B-00A9FB9F5D93}" dt="2025-12-17T15:19:48.309" v="991" actId="20577"/>
          <ac:spMkLst>
            <pc:docMk/>
            <pc:sldMk cId="2166358639" sldId="273"/>
            <ac:spMk id="9" creationId="{D62898CC-A273-34CD-ED06-54975057B57E}"/>
          </ac:spMkLst>
        </pc:spChg>
      </pc:sldChg>
      <pc:sldChg chg="modSp mod">
        <pc:chgData name="Ashleigh Howell" userId="040eba6e-742e-4a63-a2c9-723013a766df" providerId="ADAL" clId="{D14550B8-1B21-4F58-B06B-00A9FB9F5D93}" dt="2025-12-17T15:19:36.666" v="987" actId="20577"/>
        <pc:sldMkLst>
          <pc:docMk/>
          <pc:sldMk cId="3262479387" sldId="281"/>
        </pc:sldMkLst>
        <pc:spChg chg="mod">
          <ac:chgData name="Ashleigh Howell" userId="040eba6e-742e-4a63-a2c9-723013a766df" providerId="ADAL" clId="{D14550B8-1B21-4F58-B06B-00A9FB9F5D93}" dt="2025-12-17T15:19:36.666" v="987" actId="20577"/>
          <ac:spMkLst>
            <pc:docMk/>
            <pc:sldMk cId="3262479387" sldId="281"/>
            <ac:spMk id="9" creationId="{8441B51B-FEB7-DF2F-40F7-DFD60F833071}"/>
          </ac:spMkLst>
        </pc:spChg>
      </pc:sldChg>
      <pc:sldChg chg="modSp mod">
        <pc:chgData name="Ashleigh Howell" userId="040eba6e-742e-4a63-a2c9-723013a766df" providerId="ADAL" clId="{D14550B8-1B21-4F58-B06B-00A9FB9F5D93}" dt="2025-12-17T15:19:42.406" v="989" actId="20577"/>
        <pc:sldMkLst>
          <pc:docMk/>
          <pc:sldMk cId="2579935626" sldId="282"/>
        </pc:sldMkLst>
        <pc:spChg chg="mod">
          <ac:chgData name="Ashleigh Howell" userId="040eba6e-742e-4a63-a2c9-723013a766df" providerId="ADAL" clId="{D14550B8-1B21-4F58-B06B-00A9FB9F5D93}" dt="2025-12-17T15:19:42.406" v="989" actId="20577"/>
          <ac:spMkLst>
            <pc:docMk/>
            <pc:sldMk cId="2579935626" sldId="282"/>
            <ac:spMk id="8" creationId="{E647C56F-12CA-92FE-04A4-2A688B9D7C56}"/>
          </ac:spMkLst>
        </pc:spChg>
      </pc:sldChg>
      <pc:sldChg chg="modSp mod">
        <pc:chgData name="Ashleigh Howell" userId="040eba6e-742e-4a63-a2c9-723013a766df" providerId="ADAL" clId="{D14550B8-1B21-4F58-B06B-00A9FB9F5D93}" dt="2025-12-17T15:19:52.794" v="993" actId="20577"/>
        <pc:sldMkLst>
          <pc:docMk/>
          <pc:sldMk cId="3017598291" sldId="284"/>
        </pc:sldMkLst>
        <pc:spChg chg="mod">
          <ac:chgData name="Ashleigh Howell" userId="040eba6e-742e-4a63-a2c9-723013a766df" providerId="ADAL" clId="{D14550B8-1B21-4F58-B06B-00A9FB9F5D93}" dt="2025-12-17T15:19:52.794" v="993" actId="20577"/>
          <ac:spMkLst>
            <pc:docMk/>
            <pc:sldMk cId="3017598291" sldId="284"/>
            <ac:spMk id="12" creationId="{59D99D64-E7CC-BE9A-171D-6F163E558D07}"/>
          </ac:spMkLst>
        </pc:spChg>
      </pc:sldChg>
      <pc:sldChg chg="modSp mod">
        <pc:chgData name="Ashleigh Howell" userId="040eba6e-742e-4a63-a2c9-723013a766df" providerId="ADAL" clId="{D14550B8-1B21-4F58-B06B-00A9FB9F5D93}" dt="2025-12-17T15:20:16.382" v="1003" actId="20577"/>
        <pc:sldMkLst>
          <pc:docMk/>
          <pc:sldMk cId="3188761285" sldId="285"/>
        </pc:sldMkLst>
        <pc:spChg chg="mod">
          <ac:chgData name="Ashleigh Howell" userId="040eba6e-742e-4a63-a2c9-723013a766df" providerId="ADAL" clId="{D14550B8-1B21-4F58-B06B-00A9FB9F5D93}" dt="2025-12-17T15:20:16.382" v="1003" actId="20577"/>
          <ac:spMkLst>
            <pc:docMk/>
            <pc:sldMk cId="3188761285" sldId="285"/>
            <ac:spMk id="8" creationId="{3FAFE12F-AE7F-3AE9-B036-D3D5B28ACC34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3284686383" sldId="287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3284686383" sldId="287"/>
            <ac:spMk id="12" creationId="{833B513E-5ADD-B7DC-5672-31980031B336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1746237123" sldId="288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1746237123" sldId="288"/>
            <ac:spMk id="10" creationId="{0942447D-E59F-D8A0-E919-53447B13FC8D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499350491" sldId="289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499350491" sldId="289"/>
            <ac:spMk id="8" creationId="{A83781FF-96C0-DD23-B2A1-ECC6C3357417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983555350" sldId="290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983555350" sldId="290"/>
            <ac:spMk id="10" creationId="{03E72104-34A0-2BD2-AB31-9A8E6CFAC561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1265889084" sldId="291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1265889084" sldId="291"/>
            <ac:spMk id="12" creationId="{65B6D75E-D64F-2E8D-98E4-4D003AB93F64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420209722" sldId="293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420209722" sldId="293"/>
            <ac:spMk id="8" creationId="{2543F973-CA4D-3F3E-549C-CD56C0053007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439596765" sldId="294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439596765" sldId="294"/>
            <ac:spMk id="10" creationId="{8688B3A0-A07C-1FE7-405C-28BF39CB0A54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4071842331" sldId="295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4071842331" sldId="295"/>
            <ac:spMk id="12" creationId="{ABB94C17-A587-D715-A12D-532FAA2AE931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2007429050" sldId="296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2007429050" sldId="296"/>
            <ac:spMk id="10" creationId="{639B08B7-5371-3823-C466-93B8E7B8E338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1957937250" sldId="297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1957937250" sldId="297"/>
            <ac:spMk id="8" creationId="{A572701E-196E-B298-8698-87F5D84E8151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1947625059" sldId="298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1947625059" sldId="298"/>
            <ac:spMk id="10" creationId="{97FB4B9E-704B-892C-7CE6-45CAC7231710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1692306399" sldId="299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1692306399" sldId="299"/>
            <ac:spMk id="12" creationId="{35EB982E-C157-3E76-8281-2018BA14994F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3052660438" sldId="301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3052660438" sldId="301"/>
            <ac:spMk id="8" creationId="{9DB6919A-0C6F-BB71-163B-58E0A7B16F98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728658285" sldId="302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728658285" sldId="302"/>
            <ac:spMk id="8" creationId="{2EFE3C1E-104C-E59D-F7EC-277BCC13EB10}"/>
          </ac:spMkLst>
        </pc:spChg>
      </pc:sldChg>
      <pc:sldChg chg="modSp mod">
        <pc:chgData name="Ashleigh Howell" userId="040eba6e-742e-4a63-a2c9-723013a766df" providerId="ADAL" clId="{D14550B8-1B21-4F58-B06B-00A9FB9F5D93}" dt="2025-12-17T15:20:00.915" v="997" actId="20577"/>
        <pc:sldMkLst>
          <pc:docMk/>
          <pc:sldMk cId="975091980" sldId="303"/>
        </pc:sldMkLst>
        <pc:spChg chg="mod">
          <ac:chgData name="Ashleigh Howell" userId="040eba6e-742e-4a63-a2c9-723013a766df" providerId="ADAL" clId="{D14550B8-1B21-4F58-B06B-00A9FB9F5D93}" dt="2025-12-17T15:20:00.915" v="997" actId="20577"/>
          <ac:spMkLst>
            <pc:docMk/>
            <pc:sldMk cId="975091980" sldId="303"/>
            <ac:spMk id="11" creationId="{282B3674-9151-0A3C-2B27-6E03315115E7}"/>
          </ac:spMkLst>
        </pc:spChg>
      </pc:sldChg>
      <pc:sldChg chg="modSp mod">
        <pc:chgData name="Ashleigh Howell" userId="040eba6e-742e-4a63-a2c9-723013a766df" providerId="ADAL" clId="{D14550B8-1B21-4F58-B06B-00A9FB9F5D93}" dt="2025-12-17T15:20:12.177" v="1001" actId="20577"/>
        <pc:sldMkLst>
          <pc:docMk/>
          <pc:sldMk cId="850289845" sldId="304"/>
        </pc:sldMkLst>
        <pc:spChg chg="mod">
          <ac:chgData name="Ashleigh Howell" userId="040eba6e-742e-4a63-a2c9-723013a766df" providerId="ADAL" clId="{D14550B8-1B21-4F58-B06B-00A9FB9F5D93}" dt="2025-12-17T15:20:12.177" v="1001" actId="20577"/>
          <ac:spMkLst>
            <pc:docMk/>
            <pc:sldMk cId="850289845" sldId="304"/>
            <ac:spMk id="5" creationId="{20850E21-B1DA-7CC3-4CBB-FB2334EE6133}"/>
          </ac:spMkLst>
        </pc:spChg>
      </pc:sldChg>
      <pc:sldChg chg="modSp mod">
        <pc:chgData name="Ashleigh Howell" userId="040eba6e-742e-4a63-a2c9-723013a766df" providerId="ADAL" clId="{D14550B8-1B21-4F58-B06B-00A9FB9F5D93}" dt="2025-12-17T15:20:05.354" v="999" actId="20577"/>
        <pc:sldMkLst>
          <pc:docMk/>
          <pc:sldMk cId="3934476207" sldId="305"/>
        </pc:sldMkLst>
        <pc:spChg chg="mod">
          <ac:chgData name="Ashleigh Howell" userId="040eba6e-742e-4a63-a2c9-723013a766df" providerId="ADAL" clId="{D14550B8-1B21-4F58-B06B-00A9FB9F5D93}" dt="2025-12-17T15:20:05.354" v="999" actId="20577"/>
          <ac:spMkLst>
            <pc:docMk/>
            <pc:sldMk cId="3934476207" sldId="305"/>
            <ac:spMk id="8" creationId="{532BEC79-DB52-F5CD-BCDE-8C44B72E6F31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2808157839" sldId="308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2808157839" sldId="308"/>
            <ac:spMk id="3" creationId="{B8439A87-22DB-B02D-947E-FE3A6E299F35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191587308" sldId="310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191587308" sldId="310"/>
            <ac:spMk id="11" creationId="{7378B357-4DED-C9CA-2AD2-451A57ACAE14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3407322975" sldId="314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3407322975" sldId="314"/>
            <ac:spMk id="8" creationId="{96CA3CB5-2A18-A3E6-1854-5BF68B147A4A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3333308128" sldId="315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3333308128" sldId="315"/>
            <ac:spMk id="13" creationId="{45EBD0AD-E34B-93C6-1E72-58A4D16F3E0D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1341268184" sldId="317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1341268184" sldId="317"/>
            <ac:spMk id="10" creationId="{E0BF7B9C-D6FF-A54B-F69F-3AC956822E3D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3137266614" sldId="318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3137266614" sldId="318"/>
            <ac:spMk id="6" creationId="{5386E00E-53DC-58DA-0F5A-F0E488918AAF}"/>
          </ac:spMkLst>
        </pc:spChg>
      </pc:sldChg>
      <pc:sldChg chg="modSp mod">
        <pc:chgData name="Ashleigh Howell" userId="040eba6e-742e-4a63-a2c9-723013a766df" providerId="ADAL" clId="{D14550B8-1B21-4F58-B06B-00A9FB9F5D93}" dt="2025-12-17T15:19:56.736" v="995" actId="20577"/>
        <pc:sldMkLst>
          <pc:docMk/>
          <pc:sldMk cId="3991088609" sldId="319"/>
        </pc:sldMkLst>
        <pc:spChg chg="mod">
          <ac:chgData name="Ashleigh Howell" userId="040eba6e-742e-4a63-a2c9-723013a766df" providerId="ADAL" clId="{D14550B8-1B21-4F58-B06B-00A9FB9F5D93}" dt="2025-12-17T15:19:56.736" v="995" actId="20577"/>
          <ac:spMkLst>
            <pc:docMk/>
            <pc:sldMk cId="3991088609" sldId="319"/>
            <ac:spMk id="10" creationId="{6E980CB1-732E-2EBA-C63D-C9F995319376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1718478744" sldId="323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1718478744" sldId="323"/>
            <ac:spMk id="8" creationId="{A8E7652C-63BD-91FB-2397-A82C3899AEDD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984435407" sldId="325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984435407" sldId="325"/>
            <ac:spMk id="3" creationId="{26FDFB26-5EDE-D3F0-201A-613E598892CA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189102969" sldId="326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189102969" sldId="326"/>
            <ac:spMk id="8" creationId="{B5B2E0B1-4752-26A1-74E6-A2F4C9B927A0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3803406976" sldId="327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3803406976" sldId="327"/>
            <ac:spMk id="8" creationId="{D40F00EC-6E9F-E972-538B-60F259FF9066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890336569" sldId="329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890336569" sldId="329"/>
            <ac:spMk id="10" creationId="{837C45EF-C85D-FBC5-4BD0-1CC500CE5CA0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2665540890" sldId="330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2665540890" sldId="330"/>
            <ac:spMk id="6" creationId="{192B7095-8055-D134-1F7B-91C79547965E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1482904713" sldId="332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1482904713" sldId="332"/>
            <ac:spMk id="4" creationId="{867F93E1-F257-00E8-E7F7-7A20FE3B4F16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4066990727" sldId="335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4066990727" sldId="335"/>
            <ac:spMk id="11" creationId="{328EBF97-FD8D-19DA-65B6-C472BB08D9DB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832251476" sldId="336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832251476" sldId="336"/>
            <ac:spMk id="8" creationId="{CC47EDA4-EB0B-0745-8015-410F882F058E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2964257111" sldId="339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2964257111" sldId="339"/>
            <ac:spMk id="8" creationId="{9ACCF4F5-E76A-B2C9-7615-84BC41E55477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3150336660" sldId="340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3150336660" sldId="340"/>
            <ac:spMk id="8" creationId="{D932AB71-7350-4312-0093-41557F0B35E9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2846735314" sldId="341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2846735314" sldId="341"/>
            <ac:spMk id="8" creationId="{20F5B9E7-904F-0DFA-C99B-C5B06EB47F6F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969715497" sldId="342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969715497" sldId="342"/>
            <ac:spMk id="8" creationId="{F0BCA1E6-57EC-B9C5-791E-25F2C77E742C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158314481" sldId="343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158314481" sldId="343"/>
            <ac:spMk id="8" creationId="{9109CA8F-DAA1-D0C3-F562-EA8470879E7A}"/>
          </ac:spMkLst>
        </pc:spChg>
      </pc:sldChg>
      <pc:sldChg chg="modSp">
        <pc:chgData name="Ashleigh Howell" userId="040eba6e-742e-4a63-a2c9-723013a766df" providerId="ADAL" clId="{D14550B8-1B21-4F58-B06B-00A9FB9F5D93}" dt="2026-01-13T15:08:43.286" v="1004"/>
        <pc:sldMkLst>
          <pc:docMk/>
          <pc:sldMk cId="2895794321" sldId="345"/>
        </pc:sldMkLst>
        <pc:spChg chg="mod">
          <ac:chgData name="Ashleigh Howell" userId="040eba6e-742e-4a63-a2c9-723013a766df" providerId="ADAL" clId="{D14550B8-1B21-4F58-B06B-00A9FB9F5D93}" dt="2026-01-13T15:08:43.286" v="1004"/>
          <ac:spMkLst>
            <pc:docMk/>
            <pc:sldMk cId="2895794321" sldId="345"/>
            <ac:spMk id="8" creationId="{4990431C-694E-9424-FEBE-0B3A0EF7E95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B4608-5533-43F3-912E-3FF62A735F09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635E8-C5FB-41CC-9393-F16D174E3B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7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3434A-85DE-EF41-BFAA-610778ADD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721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911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204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694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12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540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10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583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215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00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95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443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93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92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174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48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16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873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10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635E8-C5FB-41CC-9393-F16D174E3BE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25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280917-4226-8A2F-68FC-276B473BD4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1BC4E6-0876-D7B0-9BDE-2481520853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037" y="1123691"/>
            <a:ext cx="2156996" cy="323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44349F-6009-A9F0-ED0A-8C28DCBCB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7" y="2576945"/>
            <a:ext cx="9144000" cy="1525299"/>
          </a:xfrm>
        </p:spPr>
        <p:txBody>
          <a:bodyPr lIns="0" r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BD5D9-7ADC-BB8D-7B4E-2E9AE550F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037" y="4194320"/>
            <a:ext cx="9144000" cy="1655762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6B16B4-6F76-F530-694E-FD31F768C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03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AA633E-0848-D678-25EE-A9EF9A1BB3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8708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bg2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2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D95AC2-A267-DEA4-369E-B710EFAB9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249A1-EDBB-2D89-8CCD-7B25CF76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761D61-092B-967D-BFF1-295D1672AD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8363" y="502798"/>
            <a:ext cx="473364" cy="4303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02FEDA6-5F43-ACF3-C607-E7288C701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037" y="3236799"/>
            <a:ext cx="10841181" cy="1325676"/>
          </a:xfrm>
        </p:spPr>
        <p:txBody>
          <a:bodyPr anchor="b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Breaker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08AB847-F620-32EF-2341-1D04CFBF3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037" y="4589463"/>
            <a:ext cx="1084118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8B68B2D-ABD1-BB22-8C12-E7AC748DE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03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D3DF0F-2511-62AF-DEF5-CED9FEB368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8708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283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D95AC2-A267-DEA4-369E-B710EFAB98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249A1-EDBB-2D89-8CCD-7B25CF76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761D61-092B-967D-BFF1-295D1672AD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8363" y="502798"/>
            <a:ext cx="473364" cy="4303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02FEDA6-5F43-ACF3-C607-E7288C701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037" y="3236799"/>
            <a:ext cx="10841181" cy="1325676"/>
          </a:xfrm>
        </p:spPr>
        <p:txBody>
          <a:bodyPr anchor="b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Breaker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08AB847-F620-32EF-2341-1D04CFBF3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037" y="4589463"/>
            <a:ext cx="1084118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5509B32-DEE3-6E5A-8ECA-B1D0B40B0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03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E80F8D-2EDA-3D40-C0C7-C73EB1A8D3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8708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67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249A1-EDBB-2D89-8CCD-7B25CF76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761D61-092B-967D-BFF1-295D1672AD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68363" y="502798"/>
            <a:ext cx="473364" cy="4303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02FEDA6-5F43-ACF3-C607-E7288C701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037" y="3236799"/>
            <a:ext cx="10841181" cy="1325676"/>
          </a:xfrm>
        </p:spPr>
        <p:txBody>
          <a:bodyPr anchor="b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Breaker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08AB847-F620-32EF-2341-1D04CFBF3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037" y="4589463"/>
            <a:ext cx="1084118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EEBC29A-ACAB-D23D-848A-A6F1BC0F2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03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13B2DBE-EC32-724D-4994-4220C1B26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8708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271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D19C57-6315-0378-FF7B-6B6BDA6FFAE9}"/>
              </a:ext>
            </a:extLst>
          </p:cNvPr>
          <p:cNvSpPr/>
          <p:nvPr userDrawn="1"/>
        </p:nvSpPr>
        <p:spPr>
          <a:xfrm flipH="1">
            <a:off x="945572" y="0"/>
            <a:ext cx="1124642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4180C-0698-E665-E85D-B2AE93D2C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365126"/>
            <a:ext cx="10432472" cy="8298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DA545-0580-0254-974E-354D5025F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255" y="1324947"/>
            <a:ext cx="10432472" cy="48520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4C7B0-61C9-44E4-E8BB-AC9B9E05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4F8EAF-C8E4-DF86-BC7E-A7DA2469F3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104" y="564875"/>
            <a:ext cx="473364" cy="43033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8FAD9-15FE-D610-C32E-7013293D9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92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51AD74F-1FF9-0AC4-1EE3-5CECD05A9C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9926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726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4180C-0698-E665-E85D-B2AE93D2C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365126"/>
            <a:ext cx="10432472" cy="8298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DA545-0580-0254-974E-354D5025F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255" y="1324947"/>
            <a:ext cx="10432472" cy="48520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4C7B0-61C9-44E4-E8BB-AC9B9E05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4F8EAF-C8E4-DF86-BC7E-A7DA2469F3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104" y="564875"/>
            <a:ext cx="473364" cy="43033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01854-ECC8-7BB8-32CC-FCF09FC81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92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8151C84-7D3D-A04D-6AD8-6DED429CCA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9926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483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433B49C-3E2F-633D-285C-DA768E822C40}"/>
              </a:ext>
            </a:extLst>
          </p:cNvPr>
          <p:cNvSpPr/>
          <p:nvPr userDrawn="1"/>
        </p:nvSpPr>
        <p:spPr>
          <a:xfrm flipH="1">
            <a:off x="945572" y="0"/>
            <a:ext cx="1124642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C2CF5-72B1-2BD2-D36F-A22EE0194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9253" y="1324947"/>
            <a:ext cx="5125604" cy="485201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87322-6439-75D2-8933-E2BA707F0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6122" y="1324947"/>
            <a:ext cx="5125604" cy="485201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885DA-C0D8-1AB4-45CE-3F3B9D4A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33C85-71ED-D8E8-C391-D1D83FCF9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104" y="564875"/>
            <a:ext cx="473364" cy="43033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70EAFE-D55F-45CB-FCF1-60659FA5D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365126"/>
            <a:ext cx="10432472" cy="8298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3AFB6C9-1B89-8F7E-680C-471882BCF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92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C13BA6-0068-AAEF-EC91-8AFCD5F58D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9926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87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C2CF5-72B1-2BD2-D36F-A22EE0194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9253" y="1324947"/>
            <a:ext cx="5125604" cy="485201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87322-6439-75D2-8933-E2BA707F0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6122" y="1324947"/>
            <a:ext cx="5125604" cy="485201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885DA-C0D8-1AB4-45CE-3F3B9D4A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33C85-71ED-D8E8-C391-D1D83FCF9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104" y="564875"/>
            <a:ext cx="473364" cy="43033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70EAFE-D55F-45CB-FCF1-60659FA5D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365126"/>
            <a:ext cx="10432472" cy="8298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3537E679-2A97-900D-258F-4004C049D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92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263E7B-B259-6ADE-3824-891CAED25E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9926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279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8D83C6-788E-0F92-EE9E-C85508BFC01E}"/>
              </a:ext>
            </a:extLst>
          </p:cNvPr>
          <p:cNvSpPr/>
          <p:nvPr userDrawn="1"/>
        </p:nvSpPr>
        <p:spPr>
          <a:xfrm flipH="1">
            <a:off x="945572" y="0"/>
            <a:ext cx="1124642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F5EFB-FCAC-4463-876F-3561E9336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9198" y="1331479"/>
            <a:ext cx="5125604" cy="480146"/>
          </a:xfrm>
        </p:spPr>
        <p:txBody>
          <a:bodyPr anchor="b"/>
          <a:lstStyle>
            <a:lvl1pPr marL="0" indent="0">
              <a:buNone/>
              <a:defRPr sz="2400" b="0" i="0">
                <a:latin typeface="Barlow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C1010F-A26A-F5AE-0287-72C1E571D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6122" y="1331479"/>
            <a:ext cx="5125605" cy="480146"/>
          </a:xfrm>
        </p:spPr>
        <p:txBody>
          <a:bodyPr anchor="b"/>
          <a:lstStyle>
            <a:lvl1pPr marL="0" indent="0">
              <a:buNone/>
              <a:defRPr sz="2400" b="0" i="0">
                <a:latin typeface="Barlow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049925-8D3F-4AB9-C1CC-E33E260E8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47F1FC-B725-ADCE-3A74-09D5E14F47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104" y="564875"/>
            <a:ext cx="473364" cy="43033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B14A85-9DCB-A741-E436-3B85C780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365126"/>
            <a:ext cx="10432472" cy="8298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6CD2040-0F21-9BB9-7347-449BC4C799D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09253" y="1948147"/>
            <a:ext cx="5125604" cy="42288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D967A88-528B-B302-B460-53CE63A8B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6122" y="1948147"/>
            <a:ext cx="5125604" cy="42288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621AB07-26A1-02D4-25F4-039D5CA55A7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3092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CD3FB09-530F-EC37-55C8-C74079E2C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9926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195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F5EFB-FCAC-4463-876F-3561E9336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9198" y="1331479"/>
            <a:ext cx="5125604" cy="480146"/>
          </a:xfrm>
        </p:spPr>
        <p:txBody>
          <a:bodyPr anchor="b"/>
          <a:lstStyle>
            <a:lvl1pPr marL="0" indent="0">
              <a:buNone/>
              <a:defRPr sz="2400" b="0" i="0">
                <a:latin typeface="Barlow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C1010F-A26A-F5AE-0287-72C1E571D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6122" y="1331479"/>
            <a:ext cx="5125605" cy="480146"/>
          </a:xfrm>
        </p:spPr>
        <p:txBody>
          <a:bodyPr anchor="b"/>
          <a:lstStyle>
            <a:lvl1pPr marL="0" indent="0">
              <a:buNone/>
              <a:defRPr sz="2400" b="0" i="0">
                <a:latin typeface="Barlow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049925-8D3F-4AB9-C1CC-E33E260E8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47F1FC-B725-ADCE-3A74-09D5E14F47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104" y="564875"/>
            <a:ext cx="473364" cy="43033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B14A85-9DCB-A741-E436-3B85C780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365126"/>
            <a:ext cx="10432472" cy="8298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6CD2040-0F21-9BB9-7347-449BC4C799D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09253" y="1948147"/>
            <a:ext cx="5125604" cy="42288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D967A88-528B-B302-B460-53CE63A8B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6122" y="1948147"/>
            <a:ext cx="5125604" cy="42288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5744EAF-7C50-D2F4-72A1-E2F45709056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3092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56EFD7-3534-80CE-D816-699A67051B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9926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372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8D44AA-5661-4BC8-6A9D-AA7984585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71" y="0"/>
            <a:ext cx="11246427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00B70B-0F75-1547-678E-7B99BB4A53B5}"/>
              </a:ext>
            </a:extLst>
          </p:cNvPr>
          <p:cNvSpPr/>
          <p:nvPr userDrawn="1"/>
        </p:nvSpPr>
        <p:spPr>
          <a:xfrm>
            <a:off x="945571" y="0"/>
            <a:ext cx="5150429" cy="6858000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E326E7-599F-9A5E-DFC6-8CB184204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365126"/>
            <a:ext cx="4380345" cy="1194956"/>
          </a:xfrm>
        </p:spPr>
        <p:txBody>
          <a:bodyPr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B4B4BC-A9BB-C58B-EB14-ABC3C1E07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255" y="1712686"/>
            <a:ext cx="4380345" cy="4643664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97CA19-BE58-C07B-E6AA-3C29EE61A3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3CC76E-68A1-07B6-5055-B1B0FFB754FD}"/>
              </a:ext>
            </a:extLst>
          </p:cNvPr>
          <p:cNvCxnSpPr/>
          <p:nvPr userDrawn="1"/>
        </p:nvCxnSpPr>
        <p:spPr>
          <a:xfrm>
            <a:off x="6560457" y="365126"/>
            <a:ext cx="5181270" cy="0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ECC7CA-7F0B-B583-3F32-996608256908}"/>
              </a:ext>
            </a:extLst>
          </p:cNvPr>
          <p:cNvCxnSpPr/>
          <p:nvPr userDrawn="1"/>
        </p:nvCxnSpPr>
        <p:spPr>
          <a:xfrm>
            <a:off x="6560457" y="2121354"/>
            <a:ext cx="5181270" cy="0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EA7D4F-C030-893C-06E6-82384F12EE62}"/>
              </a:ext>
            </a:extLst>
          </p:cNvPr>
          <p:cNvCxnSpPr/>
          <p:nvPr userDrawn="1"/>
        </p:nvCxnSpPr>
        <p:spPr>
          <a:xfrm>
            <a:off x="6560457" y="3877583"/>
            <a:ext cx="5181270" cy="0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A22458-770D-939F-74FB-18166E9BB4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92457" y="501650"/>
            <a:ext cx="3148693" cy="1355725"/>
          </a:xfrm>
        </p:spPr>
        <p:txBody>
          <a:bodyPr>
            <a:normAutofit/>
          </a:bodyPr>
          <a:lstStyle>
            <a:lvl1pPr marL="0" indent="0" algn="r">
              <a:buNone/>
              <a:defRPr sz="7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46EC80B-011D-3549-20B9-093C48276D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92457" y="2257879"/>
            <a:ext cx="3148693" cy="1355725"/>
          </a:xfrm>
        </p:spPr>
        <p:txBody>
          <a:bodyPr>
            <a:normAutofit/>
          </a:bodyPr>
          <a:lstStyle>
            <a:lvl1pPr marL="0" indent="0" algn="r">
              <a:buNone/>
              <a:defRPr sz="7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A4096C8-0372-5E63-04DC-B53E8C0CD8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2457" y="4028622"/>
            <a:ext cx="3148693" cy="1355725"/>
          </a:xfrm>
        </p:spPr>
        <p:txBody>
          <a:bodyPr>
            <a:normAutofit/>
          </a:bodyPr>
          <a:lstStyle>
            <a:lvl1pPr marL="0" indent="0" algn="r">
              <a:buNone/>
              <a:defRPr sz="7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403EDEB7-9DB5-8549-EF4F-47E769EEC9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60458" y="501650"/>
            <a:ext cx="1625600" cy="13557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Stat info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C34BD98A-DC6F-48C9-448A-4AF8C0242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0458" y="2257879"/>
            <a:ext cx="1625600" cy="13557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Stat info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02E41238-2FE8-6C12-65C6-ABE9C050AD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0458" y="4014108"/>
            <a:ext cx="1625600" cy="13557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Stat info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C42E0-350B-70E3-D95C-CADAEFF78B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6104" y="564875"/>
            <a:ext cx="473364" cy="430331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9F2FAE8-F202-2AA8-C9FE-54B7E6EDA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92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E5ABD19-4BB5-F2BB-9BAC-CE0DD093D4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9926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904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852222-EFAE-11F5-A9BA-8E06A2452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44349F-6009-A9F0-ED0A-8C28DCBCB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7" y="2576945"/>
            <a:ext cx="9144000" cy="1525299"/>
          </a:xfrm>
        </p:spPr>
        <p:txBody>
          <a:bodyPr lIns="0" rIns="0"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BD5D9-7ADC-BB8D-7B4E-2E9AE550F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037" y="4194320"/>
            <a:ext cx="9144000" cy="1655762"/>
          </a:xfrm>
        </p:spPr>
        <p:txBody>
          <a:bodyPr lIns="0" r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66832-E5DD-76CA-0E28-408336B403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913"/>
          <a:stretch/>
        </p:blipFill>
        <p:spPr>
          <a:xfrm>
            <a:off x="568037" y="1123691"/>
            <a:ext cx="2150940" cy="32255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54EAA7-4ECD-CAFD-2FF7-4230C7541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03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676F5-6C66-28C8-DC62-E2C80D98FF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8708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85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DE326E7-599F-9A5E-DFC6-8CB184204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365126"/>
            <a:ext cx="4380345" cy="1194956"/>
          </a:xfrm>
        </p:spPr>
        <p:txBody>
          <a:bodyPr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B4B4BC-A9BB-C58B-EB14-ABC3C1E07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255" y="1712686"/>
            <a:ext cx="4380345" cy="4643664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97CA19-BE58-C07B-E6AA-3C29EE61A3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3CC76E-68A1-07B6-5055-B1B0FFB754FD}"/>
              </a:ext>
            </a:extLst>
          </p:cNvPr>
          <p:cNvCxnSpPr/>
          <p:nvPr userDrawn="1"/>
        </p:nvCxnSpPr>
        <p:spPr>
          <a:xfrm>
            <a:off x="6560457" y="365126"/>
            <a:ext cx="5181270" cy="0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ECC7CA-7F0B-B583-3F32-996608256908}"/>
              </a:ext>
            </a:extLst>
          </p:cNvPr>
          <p:cNvCxnSpPr/>
          <p:nvPr userDrawn="1"/>
        </p:nvCxnSpPr>
        <p:spPr>
          <a:xfrm>
            <a:off x="6560457" y="2121354"/>
            <a:ext cx="5181270" cy="0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EA7D4F-C030-893C-06E6-82384F12EE62}"/>
              </a:ext>
            </a:extLst>
          </p:cNvPr>
          <p:cNvCxnSpPr/>
          <p:nvPr userDrawn="1"/>
        </p:nvCxnSpPr>
        <p:spPr>
          <a:xfrm>
            <a:off x="6560457" y="3877583"/>
            <a:ext cx="5181270" cy="0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A22458-770D-939F-74FB-18166E9BB4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92457" y="501650"/>
            <a:ext cx="3148693" cy="1355725"/>
          </a:xfrm>
        </p:spPr>
        <p:txBody>
          <a:bodyPr>
            <a:normAutofit/>
          </a:bodyPr>
          <a:lstStyle>
            <a:lvl1pPr marL="0" indent="0" algn="r">
              <a:buNone/>
              <a:defRPr sz="7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46EC80B-011D-3549-20B9-093C48276D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92457" y="2257879"/>
            <a:ext cx="3148693" cy="1355725"/>
          </a:xfrm>
        </p:spPr>
        <p:txBody>
          <a:bodyPr>
            <a:normAutofit/>
          </a:bodyPr>
          <a:lstStyle>
            <a:lvl1pPr marL="0" indent="0" algn="r">
              <a:buNone/>
              <a:defRPr sz="7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A4096C8-0372-5E63-04DC-B53E8C0CD8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2457" y="4028622"/>
            <a:ext cx="3148693" cy="1355725"/>
          </a:xfrm>
        </p:spPr>
        <p:txBody>
          <a:bodyPr>
            <a:normAutofit/>
          </a:bodyPr>
          <a:lstStyle>
            <a:lvl1pPr marL="0" indent="0" algn="r">
              <a:buNone/>
              <a:defRPr sz="7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403EDEB7-9DB5-8549-EF4F-47E769EEC9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60458" y="501650"/>
            <a:ext cx="1625600" cy="13557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Stat info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C34BD98A-DC6F-48C9-448A-4AF8C0242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0458" y="2257879"/>
            <a:ext cx="1625600" cy="13557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Stat info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02E41238-2FE8-6C12-65C6-ABE9C050AD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0458" y="4014108"/>
            <a:ext cx="1625600" cy="13557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Stat info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C42E0-350B-70E3-D95C-CADAEFF78B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104" y="564875"/>
            <a:ext cx="473364" cy="430331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9DBA35F3-777C-1520-754D-416E4C77F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92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8661881-6770-79ED-1F1C-7C38134485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9926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06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AB9FB14-C934-CD66-EA5A-723EB3F44876}"/>
              </a:ext>
            </a:extLst>
          </p:cNvPr>
          <p:cNvSpPr/>
          <p:nvPr userDrawn="1"/>
        </p:nvSpPr>
        <p:spPr>
          <a:xfrm flipH="1">
            <a:off x="945572" y="0"/>
            <a:ext cx="1124642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B7A2C-1A10-CE13-184A-F67109AD1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A15259C-89E0-2FBC-148B-548F92901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365126"/>
            <a:ext cx="10432472" cy="829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72DDA-B479-6B65-5E3D-29865CA3C6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104" y="564875"/>
            <a:ext cx="473364" cy="430331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8E2E368-1152-021B-1874-5F66D1BE1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92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528B0A4-8F19-34BC-469B-7EDA7E95AD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9926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540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B7A2C-1A10-CE13-184A-F67109AD1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A15259C-89E0-2FBC-148B-548F92901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365126"/>
            <a:ext cx="10432472" cy="829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72DDA-B479-6B65-5E3D-29865CA3C6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104" y="564875"/>
            <a:ext cx="473364" cy="430331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2F19B80D-12B3-E802-5963-EE3E552BF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92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117A945-ABBA-6986-EE6E-78A0376CDB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9926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143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C1A56-6BEB-2BE8-A0B9-7E690C463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955E6465-C263-F91A-F185-C9F07DF5C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92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BCE0D04-1911-1F63-CA8E-B74B9F25E0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9926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463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D008A2-FEE2-DBAC-6B5B-363050B548FC}"/>
              </a:ext>
            </a:extLst>
          </p:cNvPr>
          <p:cNvSpPr/>
          <p:nvPr userDrawn="1"/>
        </p:nvSpPr>
        <p:spPr>
          <a:xfrm flipH="1">
            <a:off x="945572" y="0"/>
            <a:ext cx="1124642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28D889-3CCD-9F5F-DEA2-C69104B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4" y="365126"/>
            <a:ext cx="4243407" cy="16922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2DFDFD-5E39-421E-FC5B-EFB62EAC31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1278" y="0"/>
            <a:ext cx="638072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3F288-5ABA-94B3-CCCE-6EAF63035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9254" y="2213112"/>
            <a:ext cx="4243407" cy="382379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DDDAD-93C4-C0F1-2EA8-A19DBA68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10DD-AE7D-984A-9D59-0F4F30D4DF2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78B9A-CDC7-1EC7-32B7-F6C4B39C7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104" y="564875"/>
            <a:ext cx="473364" cy="430331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48C4377-562A-79C3-560D-99517CEAA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92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0C3279-EF6C-AA34-3F2F-8DC3A4490E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9926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21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8D889-3CCD-9F5F-DEA2-C69104B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4" y="365126"/>
            <a:ext cx="4243407" cy="16922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2DFDFD-5E39-421E-FC5B-EFB62EAC31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1278" y="0"/>
            <a:ext cx="638072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3F288-5ABA-94B3-CCCE-6EAF63035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9254" y="2213112"/>
            <a:ext cx="4243407" cy="382379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DDDAD-93C4-C0F1-2EA8-A19DBA68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10DD-AE7D-984A-9D59-0F4F30D4DF2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78B9A-CDC7-1EC7-32B7-F6C4B39C7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104" y="564875"/>
            <a:ext cx="473364" cy="430331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D67236-4715-197B-B62B-91293A645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92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47326B-EB81-3FD5-CAD1-76C3B3818B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9926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624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4B5923-63A0-6B36-6275-DE221264CE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44349F-6009-A9F0-ED0A-8C28DCBCB6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8037" y="1811625"/>
            <a:ext cx="9144000" cy="1525299"/>
          </a:xfrm>
        </p:spPr>
        <p:txBody>
          <a:bodyPr lIns="0" rIns="0" anchor="b"/>
          <a:lstStyle>
            <a:lvl1pPr algn="l">
              <a:defRPr sz="6000"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BD5D9-7ADC-BB8D-7B4E-2E9AE550F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037" y="3429000"/>
            <a:ext cx="9144000" cy="1655762"/>
          </a:xfrm>
        </p:spPr>
        <p:txBody>
          <a:bodyPr lIns="0" r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215DA0-BCAB-92D8-4B59-501D85FEE8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913"/>
          <a:stretch/>
        </p:blipFill>
        <p:spPr>
          <a:xfrm>
            <a:off x="568037" y="1123691"/>
            <a:ext cx="2150940" cy="32255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B7C83D-CB0A-1AD1-F156-6BE1B9E7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03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C8C45F-B6DD-6503-2D67-B7D49CA629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8708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612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4349F-6009-A9F0-ED0A-8C28DCBCB6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8037" y="1811625"/>
            <a:ext cx="9144000" cy="1525299"/>
          </a:xfrm>
        </p:spPr>
        <p:txBody>
          <a:bodyPr lIns="0" rIns="0" anchor="b"/>
          <a:lstStyle>
            <a:lvl1pPr algn="l">
              <a:defRPr sz="6000"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BD5D9-7ADC-BB8D-7B4E-2E9AE550F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037" y="3429000"/>
            <a:ext cx="9144000" cy="1655762"/>
          </a:xfrm>
        </p:spPr>
        <p:txBody>
          <a:bodyPr lIns="0" r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215DA0-BCAB-92D8-4B59-501D85FEE8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913"/>
          <a:stretch/>
        </p:blipFill>
        <p:spPr>
          <a:xfrm>
            <a:off x="568037" y="1123691"/>
            <a:ext cx="2150940" cy="32255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87206-F20E-D325-6EC4-63AABBCD0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03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25075A3-66C7-99F4-9331-14847E0370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8708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181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7575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lang="en-US" spc="-5" dirty="0"/>
              <a:t>Copyright 2023 Exostar LLC | All Rights Reserved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82482-29EF-49E1-A6A5-413874F45C5A}" type="datetime1">
              <a:rPr lang="en-US" smtClean="0"/>
              <a:t>1/13/2026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75757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783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5B44CB-7D01-DA33-63FB-3CC82C0FD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44349F-6009-A9F0-ED0A-8C28DCBCB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7" y="2576945"/>
            <a:ext cx="9144000" cy="1525299"/>
          </a:xfrm>
        </p:spPr>
        <p:txBody>
          <a:bodyPr lIns="0" rIns="0"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BD5D9-7ADC-BB8D-7B4E-2E9AE550F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037" y="4194320"/>
            <a:ext cx="9144000" cy="1655762"/>
          </a:xfrm>
        </p:spPr>
        <p:txBody>
          <a:bodyPr lIns="0" r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F6436-EF78-8BB9-BEBE-2E4B49627E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913"/>
          <a:stretch/>
        </p:blipFill>
        <p:spPr>
          <a:xfrm>
            <a:off x="568037" y="1123691"/>
            <a:ext cx="2150940" cy="322553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3B1197C-F996-5E0B-8EF6-926AF99B3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03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7D46644-C78A-519F-2162-2CCA33B00D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8708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53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60C51A-9D86-A491-E296-02226768F2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44349F-6009-A9F0-ED0A-8C28DCBCB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7" y="2576945"/>
            <a:ext cx="9144000" cy="1525299"/>
          </a:xfrm>
        </p:spPr>
        <p:txBody>
          <a:bodyPr lIns="0" rIns="0"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BD5D9-7ADC-BB8D-7B4E-2E9AE550F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037" y="4194320"/>
            <a:ext cx="9144000" cy="1655762"/>
          </a:xfrm>
        </p:spPr>
        <p:txBody>
          <a:bodyPr lIns="0" r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A06D44-2B3F-72AB-DFF5-9BEBB09E7D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913"/>
          <a:stretch/>
        </p:blipFill>
        <p:spPr>
          <a:xfrm>
            <a:off x="568037" y="1123691"/>
            <a:ext cx="2150940" cy="32255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C0A4869-E7C7-7FED-6B94-817074893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03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08BF2B3-827A-AE4B-04E4-10AC14BB8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8708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298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4D8FAF-54B3-AEDE-D22B-7F86EC7830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44349F-6009-A9F0-ED0A-8C28DCBCB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7" y="2576945"/>
            <a:ext cx="9144000" cy="1525299"/>
          </a:xfrm>
        </p:spPr>
        <p:txBody>
          <a:bodyPr lIns="0" rIns="0"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BD5D9-7ADC-BB8D-7B4E-2E9AE550F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037" y="4194320"/>
            <a:ext cx="9144000" cy="1655762"/>
          </a:xfrm>
        </p:spPr>
        <p:txBody>
          <a:bodyPr lIns="0" r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5235C-7882-B692-F6B9-BE1EBD86B1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913"/>
          <a:stretch/>
        </p:blipFill>
        <p:spPr>
          <a:xfrm>
            <a:off x="568037" y="1123691"/>
            <a:ext cx="2150940" cy="322553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95D7B91-18EC-676E-9FF6-6B127E085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03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25100C1-780B-2776-A6E9-E1CA67D89A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8708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496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4349F-6009-A9F0-ED0A-8C28DCBCB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7" y="2576945"/>
            <a:ext cx="9144000" cy="1525299"/>
          </a:xfrm>
        </p:spPr>
        <p:txBody>
          <a:bodyPr lIns="0" rIns="0"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BD5D9-7ADC-BB8D-7B4E-2E9AE550F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037" y="4194320"/>
            <a:ext cx="9144000" cy="1655762"/>
          </a:xfrm>
        </p:spPr>
        <p:txBody>
          <a:bodyPr lIns="0" r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5235C-7882-B692-F6B9-BE1EBD86B1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913"/>
          <a:stretch/>
        </p:blipFill>
        <p:spPr>
          <a:xfrm>
            <a:off x="568037" y="1123691"/>
            <a:ext cx="2150940" cy="32255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0D1A5D7-495C-FA63-E107-ED480F63B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03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0BC7697-6842-4B41-CA54-576AA6C71F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8708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459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BA6358-5F30-066A-BE3F-945974FCE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6288EF-2907-61BB-A48A-66826CEA2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037" y="3236799"/>
            <a:ext cx="10841181" cy="1325676"/>
          </a:xfrm>
        </p:spPr>
        <p:txBody>
          <a:bodyPr anchor="b" anchorCtr="0"/>
          <a:lstStyle>
            <a:lvl1pPr>
              <a:defRPr sz="6000"/>
            </a:lvl1pPr>
          </a:lstStyle>
          <a:p>
            <a:r>
              <a:rPr lang="en-US" dirty="0"/>
              <a:t>Click to edit Breaker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AE0EC-FA11-CBDF-A449-14AD95AE4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037" y="4589463"/>
            <a:ext cx="1084118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249A1-EDBB-2D89-8CCD-7B25CF76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26E982-13DA-50F6-BAD3-505BAF754B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8363" y="502798"/>
            <a:ext cx="473364" cy="43033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F12DC-9619-A4FD-C3E3-A09BBCBE0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03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315EF0-EE27-C92D-F536-AF83AF4968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8708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794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D95AC2-A267-DEA4-369E-B710EFAB9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249A1-EDBB-2D89-8CCD-7B25CF76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761D61-092B-967D-BFF1-295D1672AD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8363" y="502798"/>
            <a:ext cx="473364" cy="4303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02FEDA6-5F43-ACF3-C607-E7288C701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037" y="3236799"/>
            <a:ext cx="10841181" cy="1325676"/>
          </a:xfrm>
        </p:spPr>
        <p:txBody>
          <a:bodyPr anchor="b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Breaker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08AB847-F620-32EF-2341-1D04CFBF3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037" y="4589463"/>
            <a:ext cx="1084118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98E9D73-DE68-FA0C-A36B-28BA4D38A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03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BC4E201-C9C3-45AD-3DDC-FD22D1B6DE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8708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94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D95AC2-A267-DEA4-369E-B710EFAB9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249A1-EDBB-2D89-8CCD-7B25CF76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761D61-092B-967D-BFF1-295D1672AD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8363" y="504950"/>
            <a:ext cx="473364" cy="4260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02FEDA6-5F43-ACF3-C607-E7288C701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037" y="3236799"/>
            <a:ext cx="10841181" cy="1325676"/>
          </a:xfrm>
        </p:spPr>
        <p:txBody>
          <a:bodyPr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Breaker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08AB847-F620-32EF-2341-1D04CFBF3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037" y="4589463"/>
            <a:ext cx="1084118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E1FDEFA-0D5D-CF98-8C81-DEB918F4E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03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72F07C-3318-16B3-CDC7-937450F2EC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8708" y="6351588"/>
            <a:ext cx="490779" cy="36988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bg2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fld id="{5DDB3F86-450C-B841-A417-7A9150097EF4}" type="datetimeyyyy">
              <a:rPr lang="en-US" smtClean="0"/>
              <a:t>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63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D2DF82-D90B-DAFE-C168-BEE71FFB2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1" y="365126"/>
            <a:ext cx="11274136" cy="829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9507E-5FE8-EDA2-D369-B5CE18ECE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91" y="1298864"/>
            <a:ext cx="11274136" cy="4878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6EC43-0F09-D61F-4A07-E0E852939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8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fld id="{EF8A10DD-AE7D-984A-9D59-0F4F30D4D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09330-19B4-CAFA-379C-38F546DC9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Copyright              Exostar LLC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15354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Barlow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455299.fs1.hubspotusercontent-na1.net/hubfs/455299/Exostar%20Managed%20Microsoft%20365%20for%20CMMC-NISTSP800171-ComplianceMatrix%20v3%20-%20reviewed%20by%20Legal%20and%20updated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exostar.com/?ht_kb=exostars-managed-microsoft-365" TargetMode="External"/><Relationship Id="rId7" Type="http://schemas.openxmlformats.org/officeDocument/2006/relationships/hyperlink" Target="mailto:training@exostar.com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myexostar.com/contact-support/" TargetMode="External"/><Relationship Id="rId5" Type="http://schemas.openxmlformats.org/officeDocument/2006/relationships/hyperlink" Target="https://www.myexostar.com/?ht_kb=exostars-managed-microsoft-365-training-resources" TargetMode="External"/><Relationship Id="rId4" Type="http://schemas.openxmlformats.org/officeDocument/2006/relationships/hyperlink" Target="https://www.myexostar.com/?ht_kb=exostars-managed-microsoft-365-get-start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1EAAB-95C1-A47C-83B6-5C202A582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7" y="2576945"/>
            <a:ext cx="9144000" cy="152529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5000" dirty="0">
                <a:latin typeface="Barlow Medium" panose="00000600000000000000" pitchFamily="2" charset="0"/>
                <a:cs typeface="Calibri Light" panose="020F0302020204030204" pitchFamily="34" charset="0"/>
              </a:rPr>
              <a:t>Exostar’s Managed Microsoft 365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9C7AB-5D48-8D93-FE46-79120AC33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325" y="4194175"/>
            <a:ext cx="9144000" cy="1655763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Barlow" panose="00000500000000000000" pitchFamily="2" charset="0"/>
                <a:cs typeface="Calibri Light" panose="020F0302020204030204" pitchFamily="34" charset="0"/>
              </a:rPr>
              <a:t>Sponsor Admin &amp; Team Manager Training</a:t>
            </a:r>
            <a:endParaRPr lang="en-US" sz="3800" dirty="0">
              <a:latin typeface="Barlow" panose="000005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973293-5E29-7028-DF9D-8DCC6AC056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AB9832-FBFC-667D-72FA-A13CA9EBE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D9E9F4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Copyright          6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D9E9F4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  Exostar LLC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952237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86E20A5-A8A1-BF31-4E08-0C453F5A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145052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Teams Navigation: Activity tab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205534B-30C5-D0B3-8983-6DFE28D20D8E}"/>
              </a:ext>
            </a:extLst>
          </p:cNvPr>
          <p:cNvGrpSpPr/>
          <p:nvPr/>
        </p:nvGrpSpPr>
        <p:grpSpPr>
          <a:xfrm>
            <a:off x="801635" y="1816286"/>
            <a:ext cx="9244840" cy="4133752"/>
            <a:chOff x="1309255" y="1695014"/>
            <a:chExt cx="9244840" cy="4133752"/>
          </a:xfrm>
        </p:grpSpPr>
        <p:pic>
          <p:nvPicPr>
            <p:cNvPr id="20" name="Picture 1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9D895D7-B225-EBAB-D87E-8AA8022F6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255" y="1713966"/>
              <a:ext cx="9235413" cy="4114800"/>
            </a:xfrm>
            <a:prstGeom prst="rect">
              <a:avLst/>
            </a:prstGeom>
            <a:ln>
              <a:solidFill>
                <a:srgbClr val="020456"/>
              </a:solidFill>
            </a:ln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575D2E-2E0E-70DC-0A72-1A60C7511520}"/>
                </a:ext>
              </a:extLst>
            </p:cNvPr>
            <p:cNvSpPr/>
            <p:nvPr/>
          </p:nvSpPr>
          <p:spPr>
            <a:xfrm>
              <a:off x="1347118" y="1695014"/>
              <a:ext cx="384048" cy="384048"/>
            </a:xfrm>
            <a:prstGeom prst="roundRect">
              <a:avLst>
                <a:gd name="adj" fmla="val 14376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DC5721A-B308-75BF-91A6-C82F0D933C2F}"/>
                </a:ext>
              </a:extLst>
            </p:cNvPr>
            <p:cNvSpPr/>
            <p:nvPr/>
          </p:nvSpPr>
          <p:spPr>
            <a:xfrm>
              <a:off x="1793455" y="2474172"/>
              <a:ext cx="2560320" cy="1737360"/>
            </a:xfrm>
            <a:prstGeom prst="roundRect">
              <a:avLst>
                <a:gd name="adj" fmla="val 5830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BDF5939-4CDE-68B8-434B-C93F18FA5468}"/>
                </a:ext>
              </a:extLst>
            </p:cNvPr>
            <p:cNvSpPr/>
            <p:nvPr/>
          </p:nvSpPr>
          <p:spPr>
            <a:xfrm>
              <a:off x="9822575" y="1759120"/>
              <a:ext cx="731520" cy="320040"/>
            </a:xfrm>
            <a:prstGeom prst="roundRect">
              <a:avLst>
                <a:gd name="adj" fmla="val 14376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ABB989-AC4B-1DBA-47F5-AF9D40D29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AFE12F-AE7F-3AE9-B036-D3D5B28ACC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65CD91-9783-B84C-A8E3-13613F04E2E9}"/>
              </a:ext>
            </a:extLst>
          </p:cNvPr>
          <p:cNvSpPr txBox="1"/>
          <p:nvPr/>
        </p:nvSpPr>
        <p:spPr>
          <a:xfrm>
            <a:off x="4713504" y="1128895"/>
            <a:ext cx="1848215" cy="30777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View recent activity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9B8010-E07E-59D3-003A-C59B4C4495E1}"/>
              </a:ext>
            </a:extLst>
          </p:cNvPr>
          <p:cNvCxnSpPr>
            <a:cxnSpLocks/>
          </p:cNvCxnSpPr>
          <p:nvPr/>
        </p:nvCxnSpPr>
        <p:spPr>
          <a:xfrm flipH="1">
            <a:off x="1242596" y="1401310"/>
            <a:ext cx="548640" cy="365760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35D5EC-549F-887D-A59E-8B122CD44F29}"/>
              </a:ext>
            </a:extLst>
          </p:cNvPr>
          <p:cNvSpPr txBox="1"/>
          <p:nvPr/>
        </p:nvSpPr>
        <p:spPr>
          <a:xfrm>
            <a:off x="2340185" y="1099904"/>
            <a:ext cx="1097280" cy="36576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Activity tab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61166A6-5F6C-B875-3C86-93DCFF7F954D}"/>
              </a:ext>
            </a:extLst>
          </p:cNvPr>
          <p:cNvCxnSpPr>
            <a:cxnSpLocks/>
          </p:cNvCxnSpPr>
          <p:nvPr/>
        </p:nvCxnSpPr>
        <p:spPr>
          <a:xfrm flipH="1">
            <a:off x="3744175" y="1506198"/>
            <a:ext cx="457200" cy="1005840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6C59FE4-C45A-52BD-0A4E-6D0F4C5FF8D2}"/>
              </a:ext>
            </a:extLst>
          </p:cNvPr>
          <p:cNvSpPr txBox="1"/>
          <p:nvPr/>
        </p:nvSpPr>
        <p:spPr>
          <a:xfrm>
            <a:off x="8564057" y="1100359"/>
            <a:ext cx="1371600" cy="36576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Select channel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25D8E4-8C9D-9911-3339-48DB9D73AE04}"/>
              </a:ext>
            </a:extLst>
          </p:cNvPr>
          <p:cNvSpPr txBox="1"/>
          <p:nvPr/>
        </p:nvSpPr>
        <p:spPr>
          <a:xfrm>
            <a:off x="1911562" y="5433913"/>
            <a:ext cx="1097280" cy="52322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Enter Reply message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AC1A382-8056-6914-889B-43153BA423C8}"/>
              </a:ext>
            </a:extLst>
          </p:cNvPr>
          <p:cNvCxnSpPr>
            <a:cxnSpLocks/>
          </p:cNvCxnSpPr>
          <p:nvPr/>
        </p:nvCxnSpPr>
        <p:spPr>
          <a:xfrm>
            <a:off x="8485901" y="1487430"/>
            <a:ext cx="783104" cy="360804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4AEA2A3-D25E-3AB3-F8F5-EDE454E24605}"/>
              </a:ext>
            </a:extLst>
          </p:cNvPr>
          <p:cNvCxnSpPr>
            <a:cxnSpLocks/>
          </p:cNvCxnSpPr>
          <p:nvPr/>
        </p:nvCxnSpPr>
        <p:spPr>
          <a:xfrm>
            <a:off x="3592271" y="5684485"/>
            <a:ext cx="685800" cy="0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81ED147-AAF9-7DB0-4994-EFFF208DFE7E}"/>
              </a:ext>
            </a:extLst>
          </p:cNvPr>
          <p:cNvSpPr/>
          <p:nvPr/>
        </p:nvSpPr>
        <p:spPr>
          <a:xfrm>
            <a:off x="4363300" y="5500506"/>
            <a:ext cx="5623560" cy="411480"/>
          </a:xfrm>
          <a:prstGeom prst="roundRect">
            <a:avLst>
              <a:gd name="adj" fmla="val 11046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ACF22B2-5808-2DD6-7D4D-D3480F36915C}"/>
              </a:ext>
            </a:extLst>
          </p:cNvPr>
          <p:cNvGrpSpPr/>
          <p:nvPr/>
        </p:nvGrpSpPr>
        <p:grpSpPr>
          <a:xfrm>
            <a:off x="1820987" y="1061743"/>
            <a:ext cx="457200" cy="472298"/>
            <a:chOff x="10559415" y="1974618"/>
            <a:chExt cx="457200" cy="472298"/>
          </a:xfrm>
        </p:grpSpPr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32D6E32B-6BB7-3751-F0C2-524911625DFF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E137032-B88F-FB2E-8C25-1317563C632E}"/>
                </a:ext>
              </a:extLst>
            </p:cNvPr>
            <p:cNvSpPr txBox="1"/>
            <p:nvPr/>
          </p:nvSpPr>
          <p:spPr>
            <a:xfrm>
              <a:off x="10635615" y="1974618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B53083F-1202-81CA-AC75-23335C57FD28}"/>
              </a:ext>
            </a:extLst>
          </p:cNvPr>
          <p:cNvGrpSpPr/>
          <p:nvPr/>
        </p:nvGrpSpPr>
        <p:grpSpPr>
          <a:xfrm>
            <a:off x="4154926" y="1058496"/>
            <a:ext cx="457200" cy="472298"/>
            <a:chOff x="10559415" y="1974618"/>
            <a:chExt cx="457200" cy="472298"/>
          </a:xfrm>
        </p:grpSpPr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E75BA429-DD66-C255-0F34-9BA05FD65AAD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C8C7619-686E-5E1E-9A14-837B75BA9E47}"/>
                </a:ext>
              </a:extLst>
            </p:cNvPr>
            <p:cNvSpPr txBox="1"/>
            <p:nvPr/>
          </p:nvSpPr>
          <p:spPr>
            <a:xfrm>
              <a:off x="10635615" y="1974618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1CE37A-8B34-2D02-C3DF-BD438B2253C1}"/>
              </a:ext>
            </a:extLst>
          </p:cNvPr>
          <p:cNvGrpSpPr/>
          <p:nvPr/>
        </p:nvGrpSpPr>
        <p:grpSpPr>
          <a:xfrm>
            <a:off x="8047751" y="1064548"/>
            <a:ext cx="457200" cy="461665"/>
            <a:chOff x="10559415" y="1985251"/>
            <a:chExt cx="457200" cy="461665"/>
          </a:xfrm>
        </p:grpSpPr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CC7B33E6-FEE9-C2E1-CE5F-E18B25349E86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2F0319-91B6-8A04-4A2F-8DA224248D9D}"/>
                </a:ext>
              </a:extLst>
            </p:cNvPr>
            <p:cNvSpPr txBox="1"/>
            <p:nvPr/>
          </p:nvSpPr>
          <p:spPr>
            <a:xfrm>
              <a:off x="10635615" y="1985251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554CE5-5831-1A79-92F4-FD3D8E3048F7}"/>
              </a:ext>
            </a:extLst>
          </p:cNvPr>
          <p:cNvGrpSpPr/>
          <p:nvPr/>
        </p:nvGrpSpPr>
        <p:grpSpPr>
          <a:xfrm>
            <a:off x="3081549" y="5455347"/>
            <a:ext cx="457200" cy="472298"/>
            <a:chOff x="10559415" y="1974618"/>
            <a:chExt cx="457200" cy="472298"/>
          </a:xfrm>
        </p:grpSpPr>
        <p:sp>
          <p:nvSpPr>
            <p:cNvPr id="50" name="Flowchart: Connector 49">
              <a:extLst>
                <a:ext uri="{FF2B5EF4-FFF2-40B4-BE49-F238E27FC236}">
                  <a16:creationId xmlns:a16="http://schemas.microsoft.com/office/drawing/2014/main" id="{4256E523-2F59-A38B-8BF8-BA8A604B8EED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1E2AA67-7957-9A6C-BD13-2F20731FE94E}"/>
                </a:ext>
              </a:extLst>
            </p:cNvPr>
            <p:cNvSpPr txBox="1"/>
            <p:nvPr/>
          </p:nvSpPr>
          <p:spPr>
            <a:xfrm>
              <a:off x="10635615" y="1974618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4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85870B8-0DC0-5934-9013-9A763A256135}"/>
              </a:ext>
            </a:extLst>
          </p:cNvPr>
          <p:cNvSpPr txBox="1"/>
          <p:nvPr/>
        </p:nvSpPr>
        <p:spPr>
          <a:xfrm>
            <a:off x="5095038" y="5546226"/>
            <a:ext cx="1737360" cy="3200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Tag/mention a user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8031F5A-524A-D9CC-229D-7596E3B14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645" y="5546226"/>
            <a:ext cx="344195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61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1A4757-8AE0-25C4-A3FF-00D9A461F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660D3-38A8-09D7-2911-07CA824C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177837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Teams Navigation: Channels / Posts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48209F-2586-453E-D45D-0156E9BB9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7C45EF-C85D-FBC5-4BD0-1CC500CE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F9D18C-5D25-BF4E-AB1B-28379DCF27F2}"/>
              </a:ext>
            </a:extLst>
          </p:cNvPr>
          <p:cNvGrpSpPr/>
          <p:nvPr/>
        </p:nvGrpSpPr>
        <p:grpSpPr>
          <a:xfrm>
            <a:off x="320790" y="1107617"/>
            <a:ext cx="11651115" cy="5034149"/>
            <a:chOff x="459018" y="1033186"/>
            <a:chExt cx="11651115" cy="5034149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F447282-E72A-6A04-5462-BB0D98877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9018" y="2043975"/>
              <a:ext cx="10267061" cy="4023360"/>
            </a:xfrm>
            <a:prstGeom prst="rect">
              <a:avLst/>
            </a:prstGeom>
            <a:ln>
              <a:solidFill>
                <a:srgbClr val="020456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B2E47E-FE47-9CCE-C314-A6E2E513A6F2}"/>
                </a:ext>
              </a:extLst>
            </p:cNvPr>
            <p:cNvSpPr txBox="1"/>
            <p:nvPr/>
          </p:nvSpPr>
          <p:spPr>
            <a:xfrm>
              <a:off x="1953505" y="1249756"/>
              <a:ext cx="914400" cy="3657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Chat tab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4B6483B-CD89-DE29-4B3E-4DBF744090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423" y="1649193"/>
              <a:ext cx="640080" cy="744237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FEF55C-3F55-B004-9250-D374D8E78AE9}"/>
                </a:ext>
              </a:extLst>
            </p:cNvPr>
            <p:cNvSpPr txBox="1"/>
            <p:nvPr/>
          </p:nvSpPr>
          <p:spPr>
            <a:xfrm>
              <a:off x="9585146" y="1114914"/>
              <a:ext cx="1463040" cy="3657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Start a video call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F28379-B18B-BCD7-966B-184FBB59CD98}"/>
                </a:ext>
              </a:extLst>
            </p:cNvPr>
            <p:cNvSpPr txBox="1"/>
            <p:nvPr/>
          </p:nvSpPr>
          <p:spPr>
            <a:xfrm>
              <a:off x="6525491" y="5655758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Create new Post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E879F07-EC49-2440-8299-76C35C7095E9}"/>
                </a:ext>
              </a:extLst>
            </p:cNvPr>
            <p:cNvCxnSpPr>
              <a:cxnSpLocks/>
            </p:cNvCxnSpPr>
            <p:nvPr/>
          </p:nvCxnSpPr>
          <p:spPr>
            <a:xfrm>
              <a:off x="9462350" y="1501657"/>
              <a:ext cx="76200" cy="54864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0AE2486-EC65-D17A-DC17-6BB2514003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55831" y="2344199"/>
              <a:ext cx="493346" cy="154890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1B09C08-E5F5-6543-10FA-9459CE2794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4371" y="5811380"/>
              <a:ext cx="877804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D839B1C0-F38C-CE86-F6BF-ECFD3DD69D84}"/>
                </a:ext>
              </a:extLst>
            </p:cNvPr>
            <p:cNvSpPr/>
            <p:nvPr/>
          </p:nvSpPr>
          <p:spPr>
            <a:xfrm>
              <a:off x="513746" y="2464394"/>
              <a:ext cx="365760" cy="365760"/>
            </a:xfrm>
            <a:prstGeom prst="roundRect">
              <a:avLst>
                <a:gd name="adj" fmla="val 16667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95B0440-CDB1-E353-DFAF-0A1A8FC6D0E4}"/>
                </a:ext>
              </a:extLst>
            </p:cNvPr>
            <p:cNvSpPr/>
            <p:nvPr/>
          </p:nvSpPr>
          <p:spPr>
            <a:xfrm>
              <a:off x="9487872" y="2122027"/>
              <a:ext cx="274320" cy="274320"/>
            </a:xfrm>
            <a:prstGeom prst="round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AC2CB274-9E0D-409E-AACB-4627D533B629}"/>
                </a:ext>
              </a:extLst>
            </p:cNvPr>
            <p:cNvSpPr/>
            <p:nvPr/>
          </p:nvSpPr>
          <p:spPr>
            <a:xfrm>
              <a:off x="10406039" y="2123519"/>
              <a:ext cx="274320" cy="274320"/>
            </a:xfrm>
            <a:prstGeom prst="round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48090C5-BDFC-F114-FE17-874C22E61D5E}"/>
                </a:ext>
              </a:extLst>
            </p:cNvPr>
            <p:cNvSpPr/>
            <p:nvPr/>
          </p:nvSpPr>
          <p:spPr>
            <a:xfrm>
              <a:off x="1579164" y="2497445"/>
              <a:ext cx="548640" cy="274320"/>
            </a:xfrm>
            <a:prstGeom prst="round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08E2DF5-A2BA-5127-09F0-14667A6C8BF9}"/>
                </a:ext>
              </a:extLst>
            </p:cNvPr>
            <p:cNvSpPr/>
            <p:nvPr/>
          </p:nvSpPr>
          <p:spPr>
            <a:xfrm>
              <a:off x="4968029" y="2142569"/>
              <a:ext cx="384048" cy="274320"/>
            </a:xfrm>
            <a:prstGeom prst="round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43463ED-73E9-7049-A500-2639FB8BB44F}"/>
                </a:ext>
              </a:extLst>
            </p:cNvPr>
            <p:cNvSpPr/>
            <p:nvPr/>
          </p:nvSpPr>
          <p:spPr>
            <a:xfrm>
              <a:off x="3858104" y="5689635"/>
              <a:ext cx="1143000" cy="320040"/>
            </a:xfrm>
            <a:prstGeom prst="round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C490C4D-5E21-AC97-B8CA-EAFE440F4EAE}"/>
                </a:ext>
              </a:extLst>
            </p:cNvPr>
            <p:cNvSpPr txBox="1"/>
            <p:nvPr/>
          </p:nvSpPr>
          <p:spPr>
            <a:xfrm>
              <a:off x="10829973" y="4490969"/>
              <a:ext cx="1280160" cy="7386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Channel options; edit channel name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B4D160B-94AB-74A2-303F-90EB974FD42C}"/>
                </a:ext>
              </a:extLst>
            </p:cNvPr>
            <p:cNvGrpSpPr/>
            <p:nvPr/>
          </p:nvGrpSpPr>
          <p:grpSpPr>
            <a:xfrm>
              <a:off x="1426133" y="1187912"/>
              <a:ext cx="457200" cy="472298"/>
              <a:chOff x="10559415" y="1974618"/>
              <a:chExt cx="457200" cy="472298"/>
            </a:xfrm>
          </p:grpSpPr>
          <p:sp>
            <p:nvSpPr>
              <p:cNvPr id="59" name="Flowchart: Connector 58">
                <a:extLst>
                  <a:ext uri="{FF2B5EF4-FFF2-40B4-BE49-F238E27FC236}">
                    <a16:creationId xmlns:a16="http://schemas.microsoft.com/office/drawing/2014/main" id="{DADDC293-99AD-331D-2D1C-40568BEA7F76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387ED2E-0011-A488-0CDD-4AA25F901471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1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DA38C2B-606E-695F-A1BC-F20E372F147F}"/>
                </a:ext>
              </a:extLst>
            </p:cNvPr>
            <p:cNvGrpSpPr/>
            <p:nvPr/>
          </p:nvGrpSpPr>
          <p:grpSpPr>
            <a:xfrm>
              <a:off x="6016243" y="1172814"/>
              <a:ext cx="457200" cy="472298"/>
              <a:chOff x="10559415" y="1974618"/>
              <a:chExt cx="457200" cy="472298"/>
            </a:xfrm>
          </p:grpSpPr>
          <p:sp>
            <p:nvSpPr>
              <p:cNvPr id="65" name="Flowchart: Connector 64">
                <a:extLst>
                  <a:ext uri="{FF2B5EF4-FFF2-40B4-BE49-F238E27FC236}">
                    <a16:creationId xmlns:a16="http://schemas.microsoft.com/office/drawing/2014/main" id="{C7004C97-5F8C-16AA-61F0-73582DB629A1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1AE9E61-FA2A-1999-F95D-A11B8345F9A4}"/>
                  </a:ext>
                </a:extLst>
              </p:cNvPr>
              <p:cNvSpPr txBox="1"/>
              <p:nvPr/>
            </p:nvSpPr>
            <p:spPr>
              <a:xfrm>
                <a:off x="10645140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2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BE6C081-A6A3-A13A-5190-C4A5E845D2FF}"/>
                </a:ext>
              </a:extLst>
            </p:cNvPr>
            <p:cNvGrpSpPr/>
            <p:nvPr/>
          </p:nvGrpSpPr>
          <p:grpSpPr>
            <a:xfrm>
              <a:off x="9081350" y="1033186"/>
              <a:ext cx="457200" cy="472298"/>
              <a:chOff x="10559415" y="1974618"/>
              <a:chExt cx="457200" cy="472298"/>
            </a:xfrm>
          </p:grpSpPr>
          <p:sp>
            <p:nvSpPr>
              <p:cNvPr id="68" name="Flowchart: Connector 67">
                <a:extLst>
                  <a:ext uri="{FF2B5EF4-FFF2-40B4-BE49-F238E27FC236}">
                    <a16:creationId xmlns:a16="http://schemas.microsoft.com/office/drawing/2014/main" id="{C215A0CF-3C50-6447-67A2-3D77385D05A4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01079BD-8570-B5B2-0F93-A19717CEF19F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3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32749CB-D2ED-24E9-3EF4-4355BC2F9C81}"/>
                </a:ext>
              </a:extLst>
            </p:cNvPr>
            <p:cNvSpPr txBox="1"/>
            <p:nvPr/>
          </p:nvSpPr>
          <p:spPr>
            <a:xfrm>
              <a:off x="6510513" y="1173758"/>
              <a:ext cx="1569315" cy="49244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Posts </a:t>
              </a:r>
              <a:r>
                <a:rPr lang="en-US" sz="1200" dirty="0">
                  <a:latin typeface="Barlow" panose="00000500000000000000" pitchFamily="2" charset="0"/>
                </a:rPr>
                <a:t>(all members can see) </a:t>
              </a:r>
              <a:endParaRPr lang="en-US" sz="1400" dirty="0">
                <a:latin typeface="Barlow" panose="00000500000000000000" pitchFamily="2" charset="0"/>
              </a:endParaRP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79E48D2-F8A2-8A5F-A8BD-18D609E7E5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86305" y="1594028"/>
              <a:ext cx="640080" cy="490634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AE5C237-1DD5-4D48-0DE9-4C419C87F83E}"/>
                </a:ext>
              </a:extLst>
            </p:cNvPr>
            <p:cNvGrpSpPr/>
            <p:nvPr/>
          </p:nvGrpSpPr>
          <p:grpSpPr>
            <a:xfrm>
              <a:off x="11141418" y="3894354"/>
              <a:ext cx="457200" cy="462773"/>
              <a:chOff x="10559415" y="1984143"/>
              <a:chExt cx="457200" cy="462773"/>
            </a:xfrm>
          </p:grpSpPr>
          <p:sp>
            <p:nvSpPr>
              <p:cNvPr id="76" name="Flowchart: Connector 75">
                <a:extLst>
                  <a:ext uri="{FF2B5EF4-FFF2-40B4-BE49-F238E27FC236}">
                    <a16:creationId xmlns:a16="http://schemas.microsoft.com/office/drawing/2014/main" id="{63266006-4854-B170-278D-7E78D47EF324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2ECBFAC-6117-6E9E-B177-E6986C83D4D0}"/>
                  </a:ext>
                </a:extLst>
              </p:cNvPr>
              <p:cNvSpPr txBox="1"/>
              <p:nvPr/>
            </p:nvSpPr>
            <p:spPr>
              <a:xfrm>
                <a:off x="10645140" y="1984143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4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1DC016F-0238-2FD0-E1C4-8FC1E1F1C5C6}"/>
                </a:ext>
              </a:extLst>
            </p:cNvPr>
            <p:cNvGrpSpPr/>
            <p:nvPr/>
          </p:nvGrpSpPr>
          <p:grpSpPr>
            <a:xfrm>
              <a:off x="6015368" y="5570468"/>
              <a:ext cx="457200" cy="472298"/>
              <a:chOff x="10559415" y="1974618"/>
              <a:chExt cx="457200" cy="472298"/>
            </a:xfrm>
          </p:grpSpPr>
          <p:sp>
            <p:nvSpPr>
              <p:cNvPr id="80" name="Flowchart: Connector 79">
                <a:extLst>
                  <a:ext uri="{FF2B5EF4-FFF2-40B4-BE49-F238E27FC236}">
                    <a16:creationId xmlns:a16="http://schemas.microsoft.com/office/drawing/2014/main" id="{503C29F8-6B51-9707-B782-50259B365041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71300D2-DFCC-A15C-32CE-237861A31573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0336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24038-CABE-2202-7DA5-978A5735B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E659A-E5E3-D622-538E-7E8F0A362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166820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Teams Navigation: Chat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59A99-6A06-9E02-D374-218ECAA00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BF7B9C-D6FF-A54B-F69F-3AC956822E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6411DC-6830-5EBB-ACA9-050979973A48}"/>
              </a:ext>
            </a:extLst>
          </p:cNvPr>
          <p:cNvGrpSpPr/>
          <p:nvPr/>
        </p:nvGrpSpPr>
        <p:grpSpPr>
          <a:xfrm>
            <a:off x="653645" y="736100"/>
            <a:ext cx="10957948" cy="5639066"/>
            <a:chOff x="653645" y="736100"/>
            <a:chExt cx="10957948" cy="56390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06C2A3-46E6-E2D4-05B7-CEC3F2BBF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3645" y="1803166"/>
              <a:ext cx="10957948" cy="4572000"/>
            </a:xfrm>
            <a:prstGeom prst="rect">
              <a:avLst/>
            </a:prstGeom>
            <a:ln>
              <a:solidFill>
                <a:srgbClr val="020456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54BD90-175A-C2C3-E7EC-CA5A2F2BC0B3}"/>
                </a:ext>
              </a:extLst>
            </p:cNvPr>
            <p:cNvSpPr txBox="1"/>
            <p:nvPr/>
          </p:nvSpPr>
          <p:spPr>
            <a:xfrm>
              <a:off x="2097120" y="1212777"/>
              <a:ext cx="914400" cy="307777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Chat tab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942E34-1B2D-5E28-38A2-3C01E16CC3DC}"/>
                </a:ext>
              </a:extLst>
            </p:cNvPr>
            <p:cNvSpPr txBox="1"/>
            <p:nvPr/>
          </p:nvSpPr>
          <p:spPr>
            <a:xfrm>
              <a:off x="4674319" y="1177103"/>
              <a:ext cx="1463040" cy="36576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Start a new chat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64DBD95-BAD3-3204-42A8-E69161CC00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1396" y="1562431"/>
              <a:ext cx="435006" cy="620616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07C333-5B41-086C-88DA-DFA8C4BCB6E9}"/>
                </a:ext>
              </a:extLst>
            </p:cNvPr>
            <p:cNvSpPr txBox="1"/>
            <p:nvPr/>
          </p:nvSpPr>
          <p:spPr>
            <a:xfrm>
              <a:off x="3835448" y="5914939"/>
              <a:ext cx="1371600" cy="36576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Reply to a chat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0C7826A-A5D3-980E-5291-C356257675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8205" y="1507892"/>
              <a:ext cx="594360" cy="45720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D30DCC8-0311-3B01-EE6D-91A2D85CD2AB}"/>
                </a:ext>
              </a:extLst>
            </p:cNvPr>
            <p:cNvCxnSpPr>
              <a:cxnSpLocks/>
            </p:cNvCxnSpPr>
            <p:nvPr/>
          </p:nvCxnSpPr>
          <p:spPr>
            <a:xfrm>
              <a:off x="5769690" y="6086802"/>
              <a:ext cx="914400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24EF1B7-4447-A9FC-0339-2621D15DC91C}"/>
                </a:ext>
              </a:extLst>
            </p:cNvPr>
            <p:cNvSpPr/>
            <p:nvPr/>
          </p:nvSpPr>
          <p:spPr>
            <a:xfrm>
              <a:off x="718899" y="2246811"/>
              <a:ext cx="411480" cy="411480"/>
            </a:xfrm>
            <a:prstGeom prst="roundRect">
              <a:avLst>
                <a:gd name="adj" fmla="val 16667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E4B6169-91AF-F7D9-0F70-685BF1BEEE1D}"/>
                </a:ext>
              </a:extLst>
            </p:cNvPr>
            <p:cNvSpPr/>
            <p:nvPr/>
          </p:nvSpPr>
          <p:spPr>
            <a:xfrm>
              <a:off x="3161301" y="1890439"/>
              <a:ext cx="292608" cy="292608"/>
            </a:xfrm>
            <a:prstGeom prst="round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12F5DA25-D588-4DB6-BC9E-DF9A9C414DA8}"/>
                </a:ext>
              </a:extLst>
            </p:cNvPr>
            <p:cNvSpPr/>
            <p:nvPr/>
          </p:nvSpPr>
          <p:spPr>
            <a:xfrm>
              <a:off x="2395756" y="2302642"/>
              <a:ext cx="457200" cy="274320"/>
            </a:xfrm>
            <a:prstGeom prst="round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EF6FBCC8-9289-08F4-61F2-9AE31E70B91B}"/>
                </a:ext>
              </a:extLst>
            </p:cNvPr>
            <p:cNvSpPr/>
            <p:nvPr/>
          </p:nvSpPr>
          <p:spPr>
            <a:xfrm>
              <a:off x="3723268" y="2547991"/>
              <a:ext cx="2834640" cy="1005840"/>
            </a:xfrm>
            <a:prstGeom prst="roundRect">
              <a:avLst>
                <a:gd name="adj" fmla="val 10643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B7FDEB5-1CB5-D84F-3C7F-5C1BB32B4CDC}"/>
                </a:ext>
              </a:extLst>
            </p:cNvPr>
            <p:cNvSpPr/>
            <p:nvPr/>
          </p:nvSpPr>
          <p:spPr>
            <a:xfrm>
              <a:off x="6767182" y="5860680"/>
              <a:ext cx="4754880" cy="457200"/>
            </a:xfrm>
            <a:prstGeom prst="round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1CB8140-B7B9-274A-6928-B202B5CFD49B}"/>
                </a:ext>
              </a:extLst>
            </p:cNvPr>
            <p:cNvSpPr txBox="1"/>
            <p:nvPr/>
          </p:nvSpPr>
          <p:spPr>
            <a:xfrm>
              <a:off x="7613095" y="1057278"/>
              <a:ext cx="1569315" cy="54864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View all mentions (@ tags) 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FF65542-580D-55A1-8AA3-F23CAF2143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3928" y="1492735"/>
              <a:ext cx="1146242" cy="965501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E144712-B754-377A-6C58-57EA306309A3}"/>
                </a:ext>
              </a:extLst>
            </p:cNvPr>
            <p:cNvSpPr/>
            <p:nvPr/>
          </p:nvSpPr>
          <p:spPr>
            <a:xfrm>
              <a:off x="10243310" y="1861722"/>
              <a:ext cx="320040" cy="320040"/>
            </a:xfrm>
            <a:prstGeom prst="round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1BACE9-D463-D4EF-FD8C-0F38DF326133}"/>
                </a:ext>
              </a:extLst>
            </p:cNvPr>
            <p:cNvSpPr txBox="1"/>
            <p:nvPr/>
          </p:nvSpPr>
          <p:spPr>
            <a:xfrm>
              <a:off x="10447242" y="795069"/>
              <a:ext cx="1005840" cy="36576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Video Call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2B8C442-9462-0954-C56B-2E2845364669}"/>
                </a:ext>
              </a:extLst>
            </p:cNvPr>
            <p:cNvCxnSpPr>
              <a:cxnSpLocks/>
            </p:cNvCxnSpPr>
            <p:nvPr/>
          </p:nvCxnSpPr>
          <p:spPr>
            <a:xfrm>
              <a:off x="10260654" y="1230481"/>
              <a:ext cx="137160" cy="54864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FC5116F-649C-014D-64CD-03A65421E7ED}"/>
                </a:ext>
              </a:extLst>
            </p:cNvPr>
            <p:cNvGrpSpPr/>
            <p:nvPr/>
          </p:nvGrpSpPr>
          <p:grpSpPr>
            <a:xfrm>
              <a:off x="1589167" y="1139658"/>
              <a:ext cx="457200" cy="472298"/>
              <a:chOff x="10559415" y="1974618"/>
              <a:chExt cx="457200" cy="472298"/>
            </a:xfrm>
          </p:grpSpPr>
          <p:sp>
            <p:nvSpPr>
              <p:cNvPr id="27" name="Flowchart: Connector 26">
                <a:extLst>
                  <a:ext uri="{FF2B5EF4-FFF2-40B4-BE49-F238E27FC236}">
                    <a16:creationId xmlns:a16="http://schemas.microsoft.com/office/drawing/2014/main" id="{41293736-4692-2750-2BD3-D1C712560BC5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094E9A-2902-FD49-24FE-5B4EBE82A2FE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1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68C060E-4CBB-E2B6-9A44-500728B3F9F5}"/>
                </a:ext>
              </a:extLst>
            </p:cNvPr>
            <p:cNvGrpSpPr/>
            <p:nvPr/>
          </p:nvGrpSpPr>
          <p:grpSpPr>
            <a:xfrm>
              <a:off x="4167691" y="1138317"/>
              <a:ext cx="457200" cy="472298"/>
              <a:chOff x="10559415" y="1974618"/>
              <a:chExt cx="457200" cy="472298"/>
            </a:xfrm>
          </p:grpSpPr>
          <p:sp>
            <p:nvSpPr>
              <p:cNvPr id="31" name="Flowchart: Connector 30">
                <a:extLst>
                  <a:ext uri="{FF2B5EF4-FFF2-40B4-BE49-F238E27FC236}">
                    <a16:creationId xmlns:a16="http://schemas.microsoft.com/office/drawing/2014/main" id="{027B6B69-8760-CB53-B528-D1840911D284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E59AE53-27DA-4B05-7E6F-2CDDC100FDFD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2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81084A7-00AD-9A0A-E3CE-78E80DD11904}"/>
                </a:ext>
              </a:extLst>
            </p:cNvPr>
            <p:cNvGrpSpPr/>
            <p:nvPr/>
          </p:nvGrpSpPr>
          <p:grpSpPr>
            <a:xfrm>
              <a:off x="7090776" y="1109789"/>
              <a:ext cx="457200" cy="461665"/>
              <a:chOff x="10559415" y="1985251"/>
              <a:chExt cx="457200" cy="461665"/>
            </a:xfrm>
          </p:grpSpPr>
          <p:sp>
            <p:nvSpPr>
              <p:cNvPr id="35" name="Flowchart: Connector 34">
                <a:extLst>
                  <a:ext uri="{FF2B5EF4-FFF2-40B4-BE49-F238E27FC236}">
                    <a16:creationId xmlns:a16="http://schemas.microsoft.com/office/drawing/2014/main" id="{AD215D12-DED4-CC02-99A4-551BC8DEB823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1E28665-D074-5302-406C-1E702DCE5F65}"/>
                  </a:ext>
                </a:extLst>
              </p:cNvPr>
              <p:cNvSpPr txBox="1"/>
              <p:nvPr/>
            </p:nvSpPr>
            <p:spPr>
              <a:xfrm>
                <a:off x="10635615" y="198525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3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F0D2964-3522-2B49-1653-471D78622DBF}"/>
                </a:ext>
              </a:extLst>
            </p:cNvPr>
            <p:cNvGrpSpPr/>
            <p:nvPr/>
          </p:nvGrpSpPr>
          <p:grpSpPr>
            <a:xfrm>
              <a:off x="9940614" y="736100"/>
              <a:ext cx="457200" cy="472298"/>
              <a:chOff x="10559415" y="1974618"/>
              <a:chExt cx="457200" cy="472298"/>
            </a:xfrm>
          </p:grpSpPr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id="{3F17F4A5-EA4A-E6EA-DA10-6155814A3863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C8B30C8-07D9-8D48-E8C0-2DAE958E0679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4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50E2D78-AC5F-D2B3-4046-0D2362EC5497}"/>
                </a:ext>
              </a:extLst>
            </p:cNvPr>
            <p:cNvGrpSpPr/>
            <p:nvPr/>
          </p:nvGrpSpPr>
          <p:grpSpPr>
            <a:xfrm>
              <a:off x="5273466" y="5822817"/>
              <a:ext cx="457200" cy="472298"/>
              <a:chOff x="10559415" y="1974618"/>
              <a:chExt cx="457200" cy="472298"/>
            </a:xfrm>
          </p:grpSpPr>
          <p:sp>
            <p:nvSpPr>
              <p:cNvPr id="44" name="Flowchart: Connector 43">
                <a:extLst>
                  <a:ext uri="{FF2B5EF4-FFF2-40B4-BE49-F238E27FC236}">
                    <a16:creationId xmlns:a16="http://schemas.microsoft.com/office/drawing/2014/main" id="{373E2238-B82B-0D77-B81F-94D81B4A01C4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A05DBA4-3D4F-EF3D-C8A8-DD2A79EC2039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1268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C7C279-21AB-2135-6169-EF2EA383B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32922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Teams Navigation: Files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966D12-C95F-5518-9371-71FB1DA02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6E00E-53DC-58DA-0F5A-F0E488918A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37BED2-DB2F-B4E0-BB11-9E100CAC9347}"/>
              </a:ext>
            </a:extLst>
          </p:cNvPr>
          <p:cNvGrpSpPr/>
          <p:nvPr/>
        </p:nvGrpSpPr>
        <p:grpSpPr>
          <a:xfrm>
            <a:off x="333414" y="1131015"/>
            <a:ext cx="11242974" cy="5112833"/>
            <a:chOff x="333414" y="1131015"/>
            <a:chExt cx="11242974" cy="5112833"/>
          </a:xfrm>
        </p:grpSpPr>
        <p:pic>
          <p:nvPicPr>
            <p:cNvPr id="10" name="Picture 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AA18985-D136-CEEF-3A38-8B4103F5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27"/>
            <a:stretch>
              <a:fillRect/>
            </a:stretch>
          </p:blipFill>
          <p:spPr>
            <a:xfrm>
              <a:off x="3296256" y="1854728"/>
              <a:ext cx="8280132" cy="4389120"/>
            </a:xfrm>
            <a:prstGeom prst="rect">
              <a:avLst/>
            </a:prstGeom>
            <a:ln>
              <a:solidFill>
                <a:srgbClr val="020456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B12C0C-F812-1005-82BB-6F84DF24CE42}"/>
                </a:ext>
              </a:extLst>
            </p:cNvPr>
            <p:cNvSpPr txBox="1"/>
            <p:nvPr/>
          </p:nvSpPr>
          <p:spPr>
            <a:xfrm>
              <a:off x="1059284" y="2327024"/>
              <a:ext cx="1097280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spc="30" dirty="0">
                  <a:latin typeface="Barlow" panose="00000500000000000000" pitchFamily="2" charset="0"/>
                </a:rPr>
                <a:t>Channel(s)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B2A632-2CD2-9F57-22A9-5B67AB30D47B}"/>
                </a:ext>
              </a:extLst>
            </p:cNvPr>
            <p:cNvSpPr txBox="1"/>
            <p:nvPr/>
          </p:nvSpPr>
          <p:spPr>
            <a:xfrm>
              <a:off x="5205297" y="1280209"/>
              <a:ext cx="914400" cy="3657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Files tab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A0791A-0211-99FC-B5DC-075E13FA0E30}"/>
                </a:ext>
              </a:extLst>
            </p:cNvPr>
            <p:cNvSpPr txBox="1"/>
            <p:nvPr/>
          </p:nvSpPr>
          <p:spPr>
            <a:xfrm>
              <a:off x="796682" y="1131015"/>
              <a:ext cx="2011680" cy="7315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Create New Folders, Documents &amp; Upload Files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10AFE2-812A-EF89-D0F6-6FB5F1C3603B}"/>
                </a:ext>
              </a:extLst>
            </p:cNvPr>
            <p:cNvSpPr txBox="1"/>
            <p:nvPr/>
          </p:nvSpPr>
          <p:spPr>
            <a:xfrm>
              <a:off x="333414" y="4041009"/>
              <a:ext cx="2194560" cy="914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Displays current Files &amp; Folders within Channel </a:t>
              </a:r>
            </a:p>
            <a:p>
              <a:r>
                <a:rPr lang="en-US" sz="1200" i="1" dirty="0">
                  <a:latin typeface="Barlow" panose="00000500000000000000" pitchFamily="2" charset="0"/>
                </a:rPr>
                <a:t>(store CUI in Managed Microsoft 365) 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4DFB5B3-CEDB-BA9D-9F3F-43835484F91B}"/>
                </a:ext>
              </a:extLst>
            </p:cNvPr>
            <p:cNvCxnSpPr>
              <a:cxnSpLocks/>
            </p:cNvCxnSpPr>
            <p:nvPr/>
          </p:nvCxnSpPr>
          <p:spPr>
            <a:xfrm>
              <a:off x="3366655" y="1572771"/>
              <a:ext cx="2960241" cy="876097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1D75B8E-8FA6-F50F-B8B3-577AE17D2EE3}"/>
                </a:ext>
              </a:extLst>
            </p:cNvPr>
            <p:cNvSpPr/>
            <p:nvPr/>
          </p:nvSpPr>
          <p:spPr>
            <a:xfrm>
              <a:off x="3811461" y="2628060"/>
              <a:ext cx="2468880" cy="822960"/>
            </a:xfrm>
            <a:prstGeom prst="roundRect">
              <a:avLst>
                <a:gd name="adj" fmla="val 11459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EEBBBF1-2DA9-A79B-604F-FA69F235DB21}"/>
                </a:ext>
              </a:extLst>
            </p:cNvPr>
            <p:cNvCxnSpPr>
              <a:cxnSpLocks/>
            </p:cNvCxnSpPr>
            <p:nvPr/>
          </p:nvCxnSpPr>
          <p:spPr>
            <a:xfrm>
              <a:off x="6705462" y="1619983"/>
              <a:ext cx="991342" cy="428114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C85DEB7-EFFA-97B3-729F-263A7CAE3532}"/>
                </a:ext>
              </a:extLst>
            </p:cNvPr>
            <p:cNvSpPr/>
            <p:nvPr/>
          </p:nvSpPr>
          <p:spPr>
            <a:xfrm>
              <a:off x="7784922" y="1925008"/>
              <a:ext cx="502920" cy="365760"/>
            </a:xfrm>
            <a:prstGeom prst="round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3A0E251-1505-B3CE-858C-AC60EA5BE8F3}"/>
                </a:ext>
              </a:extLst>
            </p:cNvPr>
            <p:cNvSpPr/>
            <p:nvPr/>
          </p:nvSpPr>
          <p:spPr>
            <a:xfrm>
              <a:off x="6418914" y="2343178"/>
              <a:ext cx="1005840" cy="365760"/>
            </a:xfrm>
            <a:prstGeom prst="round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63753EA-B285-EC54-6C2A-411D58377E93}"/>
                </a:ext>
              </a:extLst>
            </p:cNvPr>
            <p:cNvSpPr/>
            <p:nvPr/>
          </p:nvSpPr>
          <p:spPr>
            <a:xfrm>
              <a:off x="6800031" y="3668845"/>
              <a:ext cx="2560320" cy="2560320"/>
            </a:xfrm>
            <a:prstGeom prst="roundRect">
              <a:avLst>
                <a:gd name="adj" fmla="val 4900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C65D525-5CB8-4CF0-C6D0-37B9E56637D9}"/>
                </a:ext>
              </a:extLst>
            </p:cNvPr>
            <p:cNvCxnSpPr>
              <a:cxnSpLocks/>
            </p:cNvCxnSpPr>
            <p:nvPr/>
          </p:nvCxnSpPr>
          <p:spPr>
            <a:xfrm>
              <a:off x="3103605" y="4422627"/>
              <a:ext cx="3601857" cy="27062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4EF8446-5251-D99B-0878-5FD43C47104F}"/>
                </a:ext>
              </a:extLst>
            </p:cNvPr>
            <p:cNvGrpSpPr/>
            <p:nvPr/>
          </p:nvGrpSpPr>
          <p:grpSpPr>
            <a:xfrm>
              <a:off x="6190314" y="1234890"/>
              <a:ext cx="457200" cy="472298"/>
              <a:chOff x="10559415" y="1974618"/>
              <a:chExt cx="457200" cy="472298"/>
            </a:xfrm>
          </p:grpSpPr>
          <p:sp>
            <p:nvSpPr>
              <p:cNvPr id="4" name="Flowchart: Connector 3">
                <a:extLst>
                  <a:ext uri="{FF2B5EF4-FFF2-40B4-BE49-F238E27FC236}">
                    <a16:creationId xmlns:a16="http://schemas.microsoft.com/office/drawing/2014/main" id="{1E01D9A9-9878-E50B-A2A3-47CD6B70599D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D75BD9-FF20-34B8-D7D6-C38273E8F502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1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2A66A6-31E0-EBFC-DD30-03CFDE6C9AE7}"/>
                </a:ext>
              </a:extLst>
            </p:cNvPr>
            <p:cNvGrpSpPr/>
            <p:nvPr/>
          </p:nvGrpSpPr>
          <p:grpSpPr>
            <a:xfrm>
              <a:off x="2884942" y="1249988"/>
              <a:ext cx="457200" cy="472298"/>
              <a:chOff x="10559415" y="1974618"/>
              <a:chExt cx="457200" cy="472298"/>
            </a:xfrm>
          </p:grpSpPr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F01CFD36-7D31-F320-6DE4-7A782322CCB1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8DAFC06-A60F-A082-6045-57CBBB26D9CA}"/>
                  </a:ext>
                </a:extLst>
              </p:cNvPr>
              <p:cNvSpPr txBox="1"/>
              <p:nvPr/>
            </p:nvSpPr>
            <p:spPr>
              <a:xfrm>
                <a:off x="10645140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2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57086CB-52AD-5876-0385-B5B8805BA31B}"/>
                </a:ext>
              </a:extLst>
            </p:cNvPr>
            <p:cNvGrpSpPr/>
            <p:nvPr/>
          </p:nvGrpSpPr>
          <p:grpSpPr>
            <a:xfrm>
              <a:off x="2242034" y="2368231"/>
              <a:ext cx="457200" cy="472298"/>
              <a:chOff x="10559415" y="1974618"/>
              <a:chExt cx="457200" cy="472298"/>
            </a:xfrm>
          </p:grpSpPr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05771990-E2F7-91E1-FB65-10C8B8781437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5F9D78-E782-898E-27EF-7E4F56CD5B90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3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61280A3-2E08-991E-EB1C-8BF63A791F69}"/>
                </a:ext>
              </a:extLst>
            </p:cNvPr>
            <p:cNvGrpSpPr/>
            <p:nvPr/>
          </p:nvGrpSpPr>
          <p:grpSpPr>
            <a:xfrm>
              <a:off x="2599026" y="4191795"/>
              <a:ext cx="457200" cy="462773"/>
              <a:chOff x="10559415" y="1984143"/>
              <a:chExt cx="457200" cy="462773"/>
            </a:xfrm>
          </p:grpSpPr>
          <p:sp>
            <p:nvSpPr>
              <p:cNvPr id="34" name="Flowchart: Connector 33">
                <a:extLst>
                  <a:ext uri="{FF2B5EF4-FFF2-40B4-BE49-F238E27FC236}">
                    <a16:creationId xmlns:a16="http://schemas.microsoft.com/office/drawing/2014/main" id="{B7A4CD41-F544-FAB7-FFBF-868482C19FF2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2AB3FB7-0E03-E3F2-5A48-E54B7DF9EF53}"/>
                  </a:ext>
                </a:extLst>
              </p:cNvPr>
              <p:cNvSpPr txBox="1"/>
              <p:nvPr/>
            </p:nvSpPr>
            <p:spPr>
              <a:xfrm>
                <a:off x="10645140" y="1984143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4</a:t>
                </a:r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E1B0E09-7E08-1F45-F92C-ECE43D04E434}"/>
                </a:ext>
              </a:extLst>
            </p:cNvPr>
            <p:cNvCxnSpPr>
              <a:cxnSpLocks/>
            </p:cNvCxnSpPr>
            <p:nvPr/>
          </p:nvCxnSpPr>
          <p:spPr>
            <a:xfrm>
              <a:off x="2750400" y="2628060"/>
              <a:ext cx="962284" cy="80878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7266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C5222-4035-E687-6764-8446B8129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2C9286-468A-9363-9487-8DDA57F0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800" dirty="0"/>
              <a:t>Basic Functions (Exostar Application)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187D4-18A9-989C-37FF-3B56C33D0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FE3C1E-104C-E59D-F7EC-277BCC13E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728658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B602C1A-7484-DAD6-4FE4-5B5914C1E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25361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Teams Navigation: My Information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10472-B5D2-373F-B04C-895EBD246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39A87-22DB-B02D-947E-FE3A6E299F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0058B6-976D-DFAE-981B-00F1F55D8167}"/>
              </a:ext>
            </a:extLst>
          </p:cNvPr>
          <p:cNvGrpSpPr/>
          <p:nvPr/>
        </p:nvGrpSpPr>
        <p:grpSpPr>
          <a:xfrm>
            <a:off x="1407477" y="1121512"/>
            <a:ext cx="9794659" cy="5303520"/>
            <a:chOff x="1407477" y="1121512"/>
            <a:chExt cx="9794659" cy="53035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35019B-9C56-128C-05B0-CA9206C3C11D}"/>
                </a:ext>
              </a:extLst>
            </p:cNvPr>
            <p:cNvSpPr txBox="1"/>
            <p:nvPr/>
          </p:nvSpPr>
          <p:spPr>
            <a:xfrm>
              <a:off x="1432191" y="1491191"/>
              <a:ext cx="2537125" cy="52322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Barlow" panose="00000500000000000000" pitchFamily="2" charset="0"/>
                </a:rPr>
                <a:t>My Information: </a:t>
              </a:r>
              <a:r>
                <a:rPr lang="en-US" sz="1400" dirty="0">
                  <a:latin typeface="Barlow" panose="00000500000000000000" pitchFamily="2" charset="0"/>
                </a:rPr>
                <a:t>Displays your user details 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pic>
          <p:nvPicPr>
            <p:cNvPr id="10" name="Picture 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834AE1D-ACCE-73CC-F3FE-2CEAC6376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7"/>
            <a:stretch>
              <a:fillRect/>
            </a:stretch>
          </p:blipFill>
          <p:spPr>
            <a:xfrm>
              <a:off x="5582512" y="1121512"/>
              <a:ext cx="5619624" cy="5303520"/>
            </a:xfrm>
            <a:prstGeom prst="rect">
              <a:avLst/>
            </a:prstGeom>
            <a:ln>
              <a:solidFill>
                <a:srgbClr val="020456"/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411032-2A85-CA6E-72BE-934653A23F00}"/>
                </a:ext>
              </a:extLst>
            </p:cNvPr>
            <p:cNvSpPr txBox="1"/>
            <p:nvPr/>
          </p:nvSpPr>
          <p:spPr>
            <a:xfrm>
              <a:off x="1441992" y="3042488"/>
              <a:ext cx="2527325" cy="738664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Barlow" panose="00000500000000000000" pitchFamily="2" charset="0"/>
                </a:rPr>
                <a:t>Help &amp; Resources: </a:t>
              </a:r>
              <a:r>
                <a:rPr lang="en-US" sz="1400" dirty="0">
                  <a:latin typeface="Barlow" panose="00000500000000000000" pitchFamily="2" charset="0"/>
                </a:rPr>
                <a:t>Links to training guides and Customer Support 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14AC09-81CA-13C1-8515-DADD582849BC}"/>
                </a:ext>
              </a:extLst>
            </p:cNvPr>
            <p:cNvSpPr txBox="1"/>
            <p:nvPr/>
          </p:nvSpPr>
          <p:spPr>
            <a:xfrm>
              <a:off x="1407477" y="4410676"/>
              <a:ext cx="2537127" cy="738664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Barlow" panose="00000500000000000000" pitchFamily="2" charset="0"/>
                </a:rPr>
                <a:t>Sponsor Admins: </a:t>
              </a:r>
              <a:r>
                <a:rPr lang="en-US" sz="1400" dirty="0">
                  <a:latin typeface="Barlow" panose="00000500000000000000" pitchFamily="2" charset="0"/>
                </a:rPr>
                <a:t>Contact if you need a new Teams or invite new Partners 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A750464-5680-E7CA-ED54-641A37938214}"/>
                </a:ext>
              </a:extLst>
            </p:cNvPr>
            <p:cNvCxnSpPr>
              <a:cxnSpLocks/>
            </p:cNvCxnSpPr>
            <p:nvPr/>
          </p:nvCxnSpPr>
          <p:spPr>
            <a:xfrm>
              <a:off x="4456894" y="1906413"/>
              <a:ext cx="1737360" cy="77724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0429ABD-6082-5E44-1A95-ECF75F039A9C}"/>
                </a:ext>
              </a:extLst>
            </p:cNvPr>
            <p:cNvCxnSpPr>
              <a:cxnSpLocks/>
            </p:cNvCxnSpPr>
            <p:nvPr/>
          </p:nvCxnSpPr>
          <p:spPr>
            <a:xfrm>
              <a:off x="4487685" y="3461375"/>
              <a:ext cx="1645920" cy="853284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4CC3665-7F19-6229-56CD-6BE17519C859}"/>
                </a:ext>
              </a:extLst>
            </p:cNvPr>
            <p:cNvCxnSpPr>
              <a:cxnSpLocks/>
            </p:cNvCxnSpPr>
            <p:nvPr/>
          </p:nvCxnSpPr>
          <p:spPr>
            <a:xfrm>
              <a:off x="4494994" y="4871767"/>
              <a:ext cx="1648136" cy="50248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3753993-C316-0540-4436-A03768B5A148}"/>
                </a:ext>
              </a:extLst>
            </p:cNvPr>
            <p:cNvGrpSpPr/>
            <p:nvPr/>
          </p:nvGrpSpPr>
          <p:grpSpPr>
            <a:xfrm>
              <a:off x="3999341" y="1516652"/>
              <a:ext cx="457200" cy="472298"/>
              <a:chOff x="10559415" y="1974618"/>
              <a:chExt cx="457200" cy="472298"/>
            </a:xfrm>
          </p:grpSpPr>
          <p:sp>
            <p:nvSpPr>
              <p:cNvPr id="5" name="Flowchart: Connector 4">
                <a:extLst>
                  <a:ext uri="{FF2B5EF4-FFF2-40B4-BE49-F238E27FC236}">
                    <a16:creationId xmlns:a16="http://schemas.microsoft.com/office/drawing/2014/main" id="{E0644118-DFF6-E3D1-0BAF-A60768BA614D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C3EA16-A7C4-AE19-6C40-C8988011829A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1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461114-D837-B174-3AE8-1821D212B8B0}"/>
                </a:ext>
              </a:extLst>
            </p:cNvPr>
            <p:cNvGrpSpPr/>
            <p:nvPr/>
          </p:nvGrpSpPr>
          <p:grpSpPr>
            <a:xfrm>
              <a:off x="4018744" y="3074939"/>
              <a:ext cx="457200" cy="472298"/>
              <a:chOff x="10559415" y="1974618"/>
              <a:chExt cx="457200" cy="472298"/>
            </a:xfrm>
          </p:grpSpPr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F90FC0C6-F093-DD7E-866B-5630AAC34B65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5D126CD-0844-C4A4-E273-29028E496FD9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2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84FF128-B766-A70C-2A74-54683B3CFAA0}"/>
                </a:ext>
              </a:extLst>
            </p:cNvPr>
            <p:cNvGrpSpPr/>
            <p:nvPr/>
          </p:nvGrpSpPr>
          <p:grpSpPr>
            <a:xfrm>
              <a:off x="3999341" y="4589609"/>
              <a:ext cx="457200" cy="461665"/>
              <a:chOff x="10559415" y="1985251"/>
              <a:chExt cx="457200" cy="461665"/>
            </a:xfrm>
          </p:grpSpPr>
          <p:sp>
            <p:nvSpPr>
              <p:cNvPr id="27" name="Flowchart: Connector 26">
                <a:extLst>
                  <a:ext uri="{FF2B5EF4-FFF2-40B4-BE49-F238E27FC236}">
                    <a16:creationId xmlns:a16="http://schemas.microsoft.com/office/drawing/2014/main" id="{7E674C2A-7619-3A15-2148-6876BD6EAD91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E923511-9423-9C19-531C-9AF41BC49D01}"/>
                  </a:ext>
                </a:extLst>
              </p:cNvPr>
              <p:cNvSpPr txBox="1"/>
              <p:nvPr/>
            </p:nvSpPr>
            <p:spPr>
              <a:xfrm>
                <a:off x="10635615" y="198525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3</a:t>
                </a:r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7EF2077-CB1A-EF79-BA97-0F86A977EDBC}"/>
                </a:ext>
              </a:extLst>
            </p:cNvPr>
            <p:cNvSpPr/>
            <p:nvPr/>
          </p:nvSpPr>
          <p:spPr>
            <a:xfrm>
              <a:off x="7714291" y="1147465"/>
              <a:ext cx="731520" cy="32004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8157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B6FDD1-1099-DBEE-2072-3CDC2F2D0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D25025D-0DC2-078B-7241-86C3CD060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Administration: Create Team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34EB0B-8E99-1C0E-3A05-26622C6CB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3B513E-5ADD-B7DC-5672-31980031B3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37E7B6-E91B-690B-4917-02074E277B8B}"/>
              </a:ext>
            </a:extLst>
          </p:cNvPr>
          <p:cNvGrpSpPr/>
          <p:nvPr/>
        </p:nvGrpSpPr>
        <p:grpSpPr>
          <a:xfrm>
            <a:off x="1600942" y="1451676"/>
            <a:ext cx="9310940" cy="4637830"/>
            <a:chOff x="1919926" y="1387878"/>
            <a:chExt cx="9310940" cy="46378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093AF0-46F7-FBED-8808-E779284C1204}"/>
                </a:ext>
              </a:extLst>
            </p:cNvPr>
            <p:cNvSpPr txBox="1"/>
            <p:nvPr/>
          </p:nvSpPr>
          <p:spPr>
            <a:xfrm>
              <a:off x="9036306" y="1435830"/>
              <a:ext cx="1554480" cy="3657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Create Team tab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177F71-DFF9-859E-65BE-38E5828FA3D6}"/>
                </a:ext>
              </a:extLst>
            </p:cNvPr>
            <p:cNvSpPr txBox="1"/>
            <p:nvPr/>
          </p:nvSpPr>
          <p:spPr>
            <a:xfrm>
              <a:off x="9049673" y="2915982"/>
              <a:ext cx="1645920" cy="3657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Enter Team Name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B93EBA-7B08-9D1C-0A07-667633A4F77E}"/>
                </a:ext>
              </a:extLst>
            </p:cNvPr>
            <p:cNvSpPr txBox="1"/>
            <p:nvPr/>
          </p:nvSpPr>
          <p:spPr>
            <a:xfrm>
              <a:off x="9049673" y="4149878"/>
              <a:ext cx="1463040" cy="3657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Select Duration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587A3CB-0CE5-73A6-4608-E64696CF1CE6}"/>
                </a:ext>
              </a:extLst>
            </p:cNvPr>
            <p:cNvGrpSpPr/>
            <p:nvPr/>
          </p:nvGrpSpPr>
          <p:grpSpPr>
            <a:xfrm>
              <a:off x="1919926" y="1636588"/>
              <a:ext cx="5762346" cy="4389120"/>
              <a:chOff x="1309255" y="1576331"/>
              <a:chExt cx="5762346" cy="4389120"/>
            </a:xfrm>
          </p:grpSpPr>
          <p:pic>
            <p:nvPicPr>
              <p:cNvPr id="3" name="Picture 2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C6341546-A4D2-C510-370A-6159F1C76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472"/>
              <a:stretch>
                <a:fillRect/>
              </a:stretch>
            </p:blipFill>
            <p:spPr>
              <a:xfrm>
                <a:off x="1309255" y="1576331"/>
                <a:ext cx="5762346" cy="4389120"/>
              </a:xfrm>
              <a:prstGeom prst="rect">
                <a:avLst/>
              </a:prstGeom>
              <a:ln>
                <a:solidFill>
                  <a:srgbClr val="020456"/>
                </a:solidFill>
              </a:ln>
            </p:spPr>
          </p:pic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8246E77-66B9-7A73-AF5B-B67069E5CF24}"/>
                  </a:ext>
                </a:extLst>
              </p:cNvPr>
              <p:cNvSpPr/>
              <p:nvPr/>
            </p:nvSpPr>
            <p:spPr>
              <a:xfrm>
                <a:off x="5473123" y="1683149"/>
                <a:ext cx="914400" cy="36576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16F4EC3-352E-6F26-C491-A96D714A4595}"/>
                  </a:ext>
                </a:extLst>
              </p:cNvPr>
              <p:cNvSpPr/>
              <p:nvPr/>
            </p:nvSpPr>
            <p:spPr>
              <a:xfrm>
                <a:off x="3105991" y="3309918"/>
                <a:ext cx="3291840" cy="45720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D8F5AD18-68F1-A458-64DA-58C9CE73A0AA}"/>
                  </a:ext>
                </a:extLst>
              </p:cNvPr>
              <p:cNvSpPr/>
              <p:nvPr/>
            </p:nvSpPr>
            <p:spPr>
              <a:xfrm>
                <a:off x="3120162" y="4568098"/>
                <a:ext cx="3246120" cy="45720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B1CB2982-6AC2-E53D-8384-EECFD5864958}"/>
                  </a:ext>
                </a:extLst>
              </p:cNvPr>
              <p:cNvSpPr/>
              <p:nvPr/>
            </p:nvSpPr>
            <p:spPr>
              <a:xfrm>
                <a:off x="3141428" y="5089434"/>
                <a:ext cx="1097280" cy="45720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A5F346C-8960-53E5-A209-FDA8FEA4B947}"/>
                </a:ext>
              </a:extLst>
            </p:cNvPr>
            <p:cNvSpPr txBox="1"/>
            <p:nvPr/>
          </p:nvSpPr>
          <p:spPr>
            <a:xfrm>
              <a:off x="9036306" y="5570952"/>
              <a:ext cx="2194560" cy="3657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Click </a:t>
              </a:r>
              <a:r>
                <a:rPr lang="en-US" sz="1400" b="1" dirty="0">
                  <a:latin typeface="Barlow" panose="00000500000000000000" pitchFamily="2" charset="0"/>
                </a:rPr>
                <a:t>Create Team </a:t>
              </a:r>
              <a:r>
                <a:rPr lang="en-US" sz="1400" dirty="0">
                  <a:latin typeface="Barlow" panose="00000500000000000000" pitchFamily="2" charset="0"/>
                </a:rPr>
                <a:t>button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28DE4A0-88EA-B1A5-5D22-41D27AF28F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6267" y="1663170"/>
              <a:ext cx="1371600" cy="188197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A4DD18F-1CBF-F664-6A54-4567EF27B0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0292" y="3183941"/>
              <a:ext cx="1422614" cy="367744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FE4D0DC-9448-EC04-2265-533D66AC16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4825" y="4362662"/>
              <a:ext cx="1417320" cy="39477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4C78112-4D69-7823-AD41-DEA0AA4249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24327" y="5378291"/>
              <a:ext cx="3520440" cy="36799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F546C32-29C2-0C0B-1CCB-DE4729C50E2F}"/>
                </a:ext>
              </a:extLst>
            </p:cNvPr>
            <p:cNvGrpSpPr/>
            <p:nvPr/>
          </p:nvGrpSpPr>
          <p:grpSpPr>
            <a:xfrm>
              <a:off x="8522309" y="1387878"/>
              <a:ext cx="457200" cy="472298"/>
              <a:chOff x="10559415" y="1974618"/>
              <a:chExt cx="457200" cy="472298"/>
            </a:xfrm>
          </p:grpSpPr>
          <p:sp>
            <p:nvSpPr>
              <p:cNvPr id="5" name="Flowchart: Connector 4">
                <a:extLst>
                  <a:ext uri="{FF2B5EF4-FFF2-40B4-BE49-F238E27FC236}">
                    <a16:creationId xmlns:a16="http://schemas.microsoft.com/office/drawing/2014/main" id="{9A98693E-3459-6FE9-E96F-23B040BCE3E7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CA76E4-8F3A-FA7D-02F4-4D9E01B1325B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1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6A0828-E383-8FCB-46B8-51FA96CF3A9D}"/>
                </a:ext>
              </a:extLst>
            </p:cNvPr>
            <p:cNvGrpSpPr/>
            <p:nvPr/>
          </p:nvGrpSpPr>
          <p:grpSpPr>
            <a:xfrm>
              <a:off x="8522309" y="2825360"/>
              <a:ext cx="457200" cy="472298"/>
              <a:chOff x="10559415" y="1974618"/>
              <a:chExt cx="457200" cy="472298"/>
            </a:xfrm>
          </p:grpSpPr>
          <p:sp>
            <p:nvSpPr>
              <p:cNvPr id="13" name="Flowchart: Connector 12">
                <a:extLst>
                  <a:ext uri="{FF2B5EF4-FFF2-40B4-BE49-F238E27FC236}">
                    <a16:creationId xmlns:a16="http://schemas.microsoft.com/office/drawing/2014/main" id="{E7613D22-6623-74AD-AD4C-E535192B1EC0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A0A4BC-FD85-37FD-5116-C2C5D2A82E1E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2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290359-95E2-EE15-2DB4-FC2B29EC6441}"/>
                </a:ext>
              </a:extLst>
            </p:cNvPr>
            <p:cNvGrpSpPr/>
            <p:nvPr/>
          </p:nvGrpSpPr>
          <p:grpSpPr>
            <a:xfrm>
              <a:off x="8522309" y="4087750"/>
              <a:ext cx="457200" cy="472298"/>
              <a:chOff x="10559415" y="1974618"/>
              <a:chExt cx="457200" cy="472298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41A86D43-4E2C-F71D-F329-C699AEC5FAA5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7CBE32-C108-A284-2EED-53EB5C6D66B0}"/>
                  </a:ext>
                </a:extLst>
              </p:cNvPr>
              <p:cNvSpPr txBox="1"/>
              <p:nvPr/>
            </p:nvSpPr>
            <p:spPr>
              <a:xfrm>
                <a:off x="10645140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3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C061C72-E425-934A-38E9-1BDA6A8566C4}"/>
                </a:ext>
              </a:extLst>
            </p:cNvPr>
            <p:cNvGrpSpPr/>
            <p:nvPr/>
          </p:nvGrpSpPr>
          <p:grpSpPr>
            <a:xfrm>
              <a:off x="8522309" y="5510134"/>
              <a:ext cx="457200" cy="472298"/>
              <a:chOff x="10559415" y="1974618"/>
              <a:chExt cx="457200" cy="472298"/>
            </a:xfrm>
          </p:grpSpPr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5220CE53-0CA6-ACCD-6FD8-54BEE5694987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6F156E6-3F68-4F02-98ED-B64A01E4FCC2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4686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2A02FA1-9821-D4A7-49BC-D0CDD6C9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37110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Administration: Invitation tab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8D1873-87D1-37C7-0C3F-C3F89AACF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5EBD0AD-E34B-93C6-1E72-58A4D16F3E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E17488-F467-6AD2-3A8E-947A49F60D00}"/>
              </a:ext>
            </a:extLst>
          </p:cNvPr>
          <p:cNvGrpSpPr/>
          <p:nvPr/>
        </p:nvGrpSpPr>
        <p:grpSpPr>
          <a:xfrm>
            <a:off x="1358932" y="1389290"/>
            <a:ext cx="9841864" cy="4757319"/>
            <a:chOff x="1358932" y="1389290"/>
            <a:chExt cx="9841864" cy="4757319"/>
          </a:xfrm>
        </p:grpSpPr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9545083-8991-F225-D682-24C4757FB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541" y="1389290"/>
              <a:ext cx="6706255" cy="47548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4DB15A-D202-E06E-C410-5C25D2F968F1}"/>
                </a:ext>
              </a:extLst>
            </p:cNvPr>
            <p:cNvSpPr txBox="1"/>
            <p:nvPr/>
          </p:nvSpPr>
          <p:spPr>
            <a:xfrm>
              <a:off x="1547892" y="1490382"/>
              <a:ext cx="1645920" cy="307777"/>
            </a:xfrm>
            <a:prstGeom prst="rect">
              <a:avLst/>
            </a:prstGeom>
            <a:solidFill>
              <a:srgbClr val="D9EAF4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Invitation tab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4136F1-6DA6-23F7-E209-2887BA60DF13}"/>
                </a:ext>
              </a:extLst>
            </p:cNvPr>
            <p:cNvSpPr txBox="1"/>
            <p:nvPr/>
          </p:nvSpPr>
          <p:spPr>
            <a:xfrm>
              <a:off x="1358932" y="2390518"/>
              <a:ext cx="1828800" cy="52322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Select Team from drop-down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7378CF-5BC4-BC9C-0A4E-A5358BEA0B31}"/>
                </a:ext>
              </a:extLst>
            </p:cNvPr>
            <p:cNvSpPr txBox="1"/>
            <p:nvPr/>
          </p:nvSpPr>
          <p:spPr>
            <a:xfrm>
              <a:off x="1358932" y="3374823"/>
              <a:ext cx="1828800" cy="52322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Enter User’s email, click </a:t>
              </a:r>
              <a:r>
                <a:rPr lang="en-US" sz="1400" b="1" dirty="0">
                  <a:latin typeface="Barlow" panose="00000500000000000000" pitchFamily="2" charset="0"/>
                </a:rPr>
                <a:t>Lookup</a:t>
              </a:r>
              <a:endParaRPr lang="en-US" sz="1400" b="1" i="1" dirty="0">
                <a:latin typeface="Barlow" panose="000005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E18C87-2686-E250-A4E5-4D34228370F6}"/>
                </a:ext>
              </a:extLst>
            </p:cNvPr>
            <p:cNvSpPr txBox="1"/>
            <p:nvPr/>
          </p:nvSpPr>
          <p:spPr>
            <a:xfrm>
              <a:off x="1358932" y="4401593"/>
              <a:ext cx="1828800" cy="52322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Place checkmark next to user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7AA089-445D-65E7-A26C-92E86E1CD16A}"/>
                </a:ext>
              </a:extLst>
            </p:cNvPr>
            <p:cNvGrpSpPr/>
            <p:nvPr/>
          </p:nvGrpSpPr>
          <p:grpSpPr>
            <a:xfrm>
              <a:off x="3328723" y="1401386"/>
              <a:ext cx="457200" cy="472298"/>
              <a:chOff x="10559415" y="1974618"/>
              <a:chExt cx="457200" cy="472298"/>
            </a:xfrm>
          </p:grpSpPr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id="{01B1A520-8A99-51CB-3470-F276905FAB9F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CE34C4E-102D-9771-07E5-B027CB456E94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1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EBA7C10-B8AA-672B-99B3-89FE63015215}"/>
                </a:ext>
              </a:extLst>
            </p:cNvPr>
            <p:cNvGrpSpPr/>
            <p:nvPr/>
          </p:nvGrpSpPr>
          <p:grpSpPr>
            <a:xfrm>
              <a:off x="3328723" y="2405508"/>
              <a:ext cx="457200" cy="472298"/>
              <a:chOff x="10559415" y="1974618"/>
              <a:chExt cx="457200" cy="472298"/>
            </a:xfrm>
          </p:grpSpPr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4E12F72D-DA96-D20A-45A0-02D07A39B6AA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F260192-678F-FB48-D83C-8E8F7B1351EE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2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C10F85-D542-E56C-9863-D05F5358FB5B}"/>
                </a:ext>
              </a:extLst>
            </p:cNvPr>
            <p:cNvGrpSpPr/>
            <p:nvPr/>
          </p:nvGrpSpPr>
          <p:grpSpPr>
            <a:xfrm>
              <a:off x="3328723" y="3405601"/>
              <a:ext cx="457200" cy="461665"/>
              <a:chOff x="10559415" y="1985251"/>
              <a:chExt cx="457200" cy="461665"/>
            </a:xfrm>
          </p:grpSpPr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id="{8D7CC5D5-D169-4751-8F6B-76B13CE8421D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7A8A4B-1591-227A-B935-CF7470B2024D}"/>
                  </a:ext>
                </a:extLst>
              </p:cNvPr>
              <p:cNvSpPr txBox="1"/>
              <p:nvPr/>
            </p:nvSpPr>
            <p:spPr>
              <a:xfrm>
                <a:off x="10635615" y="198525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3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408E63E-40C8-8B0F-8821-4AB9985BB3D1}"/>
                </a:ext>
              </a:extLst>
            </p:cNvPr>
            <p:cNvGrpSpPr/>
            <p:nvPr/>
          </p:nvGrpSpPr>
          <p:grpSpPr>
            <a:xfrm>
              <a:off x="3328723" y="4419505"/>
              <a:ext cx="457200" cy="472298"/>
              <a:chOff x="10559415" y="1974618"/>
              <a:chExt cx="457200" cy="472298"/>
            </a:xfrm>
          </p:grpSpPr>
          <p:sp>
            <p:nvSpPr>
              <p:cNvPr id="28" name="Flowchart: Connector 27">
                <a:extLst>
                  <a:ext uri="{FF2B5EF4-FFF2-40B4-BE49-F238E27FC236}">
                    <a16:creationId xmlns:a16="http://schemas.microsoft.com/office/drawing/2014/main" id="{234A2323-E936-FC71-368B-4D2D6777BB83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516A95-B952-370E-DDCF-E335A5BB85E9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4</a:t>
                </a:r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866AD9A-21BB-3D92-DD01-941F37B1D5F5}"/>
                </a:ext>
              </a:extLst>
            </p:cNvPr>
            <p:cNvSpPr/>
            <p:nvPr/>
          </p:nvSpPr>
          <p:spPr>
            <a:xfrm>
              <a:off x="7422564" y="1416998"/>
              <a:ext cx="502920" cy="27432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19F7697-54F6-27D1-BE7B-96E44AE20393}"/>
                </a:ext>
              </a:extLst>
            </p:cNvPr>
            <p:cNvGrpSpPr/>
            <p:nvPr/>
          </p:nvGrpSpPr>
          <p:grpSpPr>
            <a:xfrm>
              <a:off x="3333440" y="5459140"/>
              <a:ext cx="457200" cy="472298"/>
              <a:chOff x="10559415" y="1974618"/>
              <a:chExt cx="457200" cy="472298"/>
            </a:xfrm>
          </p:grpSpPr>
          <p:sp>
            <p:nvSpPr>
              <p:cNvPr id="32" name="Flowchart: Connector 31">
                <a:extLst>
                  <a:ext uri="{FF2B5EF4-FFF2-40B4-BE49-F238E27FC236}">
                    <a16:creationId xmlns:a16="http://schemas.microsoft.com/office/drawing/2014/main" id="{0D31A8BD-D864-5B9E-8EE8-8EEA9BF79050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53777CC-FC7C-D7EC-F25E-EB4458BF9C4C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5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950F2A-5977-9084-8632-8C9332CD4AD9}"/>
                </a:ext>
              </a:extLst>
            </p:cNvPr>
            <p:cNvSpPr txBox="1"/>
            <p:nvPr/>
          </p:nvSpPr>
          <p:spPr>
            <a:xfrm>
              <a:off x="1358932" y="5600922"/>
              <a:ext cx="1828800" cy="307777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Submit Invitation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58A3BCA-FA24-A876-87FF-421219F80E4D}"/>
                </a:ext>
              </a:extLst>
            </p:cNvPr>
            <p:cNvSpPr/>
            <p:nvPr/>
          </p:nvSpPr>
          <p:spPr>
            <a:xfrm>
              <a:off x="5214471" y="2137050"/>
              <a:ext cx="2194560" cy="41148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CBE8089-81FE-55A0-0A6F-41AD3997BFC4}"/>
                </a:ext>
              </a:extLst>
            </p:cNvPr>
            <p:cNvSpPr/>
            <p:nvPr/>
          </p:nvSpPr>
          <p:spPr>
            <a:xfrm>
              <a:off x="5223707" y="3072621"/>
              <a:ext cx="2011680" cy="32004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36AE9C29-6832-9C4A-6DD3-54D6B0B0BD2B}"/>
                </a:ext>
              </a:extLst>
            </p:cNvPr>
            <p:cNvSpPr/>
            <p:nvPr/>
          </p:nvSpPr>
          <p:spPr>
            <a:xfrm>
              <a:off x="5223707" y="3925634"/>
              <a:ext cx="548640" cy="32004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A84271F-4461-5A46-3105-E39408A03FCB}"/>
                </a:ext>
              </a:extLst>
            </p:cNvPr>
            <p:cNvSpPr/>
            <p:nvPr/>
          </p:nvSpPr>
          <p:spPr>
            <a:xfrm>
              <a:off x="5231339" y="5120991"/>
              <a:ext cx="1280160" cy="27432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AC4AC71-9FC3-309F-07F8-254B2412A9CE}"/>
                </a:ext>
              </a:extLst>
            </p:cNvPr>
            <p:cNvSpPr/>
            <p:nvPr/>
          </p:nvSpPr>
          <p:spPr>
            <a:xfrm>
              <a:off x="5208031" y="5780849"/>
              <a:ext cx="1005840" cy="36576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BB82F25-31B6-1317-8FA7-0A5AD20431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2123" y="1602022"/>
              <a:ext cx="3463537" cy="84499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77DA6E6-665C-9A88-B7E7-F73D27D287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650" y="2369574"/>
              <a:ext cx="1295301" cy="235596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EC612EB-EC4B-4EF1-9FB1-369F0B6FB3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5176" y="3332452"/>
              <a:ext cx="1325880" cy="235596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DB0B8A5-431A-7AE5-A06B-27F25BAF6490}"/>
                </a:ext>
              </a:extLst>
            </p:cNvPr>
            <p:cNvCxnSpPr>
              <a:cxnSpLocks/>
            </p:cNvCxnSpPr>
            <p:nvPr/>
          </p:nvCxnSpPr>
          <p:spPr>
            <a:xfrm>
              <a:off x="3810384" y="3743891"/>
              <a:ext cx="1335024" cy="34022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2006A5A-411F-AE36-DED1-B4FC12E66E31}"/>
                </a:ext>
              </a:extLst>
            </p:cNvPr>
            <p:cNvCxnSpPr>
              <a:cxnSpLocks/>
            </p:cNvCxnSpPr>
            <p:nvPr/>
          </p:nvCxnSpPr>
          <p:spPr>
            <a:xfrm>
              <a:off x="3799766" y="4762384"/>
              <a:ext cx="1359129" cy="451595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FA9EDEC-BB0B-5829-7EBD-FC58904DD50A}"/>
                </a:ext>
              </a:extLst>
            </p:cNvPr>
            <p:cNvCxnSpPr>
              <a:cxnSpLocks/>
            </p:cNvCxnSpPr>
            <p:nvPr/>
          </p:nvCxnSpPr>
          <p:spPr>
            <a:xfrm>
              <a:off x="3843647" y="5754811"/>
              <a:ext cx="1280160" cy="225798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3308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83DFEE-E5C6-31DE-81BB-B3E55E571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84101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Administration: Invitation Scenarios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2007A-592B-D7FF-96F9-D4D0FFD86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CA3CB5-2A18-A3E6-1854-5BF68B147A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25E2B37-0E6F-F141-32DA-CC6B49A461F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260482946"/>
              </p:ext>
            </p:extLst>
          </p:nvPr>
        </p:nvGraphicFramePr>
        <p:xfrm>
          <a:off x="1309255" y="1393451"/>
          <a:ext cx="9692640" cy="320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8960">
                  <a:extLst>
                    <a:ext uri="{9D8B030D-6E8A-4147-A177-3AD203B41FA5}">
                      <a16:colId xmlns:a16="http://schemas.microsoft.com/office/drawing/2014/main" val="98167436"/>
                    </a:ext>
                  </a:extLst>
                </a:gridCol>
                <a:gridCol w="6583680">
                  <a:extLst>
                    <a:ext uri="{9D8B030D-6E8A-4147-A177-3AD203B41FA5}">
                      <a16:colId xmlns:a16="http://schemas.microsoft.com/office/drawing/2014/main" val="3517717390"/>
                    </a:ext>
                  </a:extLst>
                </a:gridCol>
              </a:tblGrid>
              <a:tr h="51683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Barlow" panose="00000500000000000000" pitchFamily="2" charset="0"/>
                        </a:rPr>
                        <a:t>Invitation Status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Barlow" panose="00000500000000000000" pitchFamily="2" charset="0"/>
                        </a:rPr>
                        <a:t>Description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45425116"/>
                  </a:ext>
                </a:extLst>
              </a:tr>
              <a:tr h="826935">
                <a:tc>
                  <a:txBody>
                    <a:bodyPr/>
                    <a:lstStyle/>
                    <a:p>
                      <a:pPr marL="91440"/>
                      <a:r>
                        <a:rPr lang="en-US" sz="1500" b="0" i="1" baseline="0" dirty="0">
                          <a:latin typeface="Barlow Medium" panose="00000600000000000000" pitchFamily="2" charset="0"/>
                        </a:rPr>
                        <a:t>Domain not Authorized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91440"/>
                      <a:r>
                        <a:rPr lang="en-US" sz="1500" b="0" i="0" kern="120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The user’s domain is not an approved partner domain. User cannot be invited unless a Sponsor Administrator adds the domain to Partner Domains. </a:t>
                      </a:r>
                      <a:endParaRPr lang="en-US" sz="1500" b="0" dirty="0">
                        <a:latin typeface="Barlow" panose="00000500000000000000" pitchFamily="2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14153668"/>
                  </a:ext>
                </a:extLst>
              </a:tr>
              <a:tr h="620202">
                <a:tc>
                  <a:txBody>
                    <a:bodyPr/>
                    <a:lstStyle/>
                    <a:p>
                      <a:pPr marL="91440"/>
                      <a:r>
                        <a:rPr lang="en-US" sz="1500" b="0" i="1" baseline="0" dirty="0">
                          <a:latin typeface="Barlow Medium" panose="00000600000000000000" pitchFamily="2" charset="0"/>
                        </a:rPr>
                        <a:t>Exostar Account Required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91440" latinLnBrk="0">
                        <a:buNone/>
                      </a:pPr>
                      <a:r>
                        <a:rPr lang="en-US" sz="1500" dirty="0">
                          <a:effectLst/>
                          <a:latin typeface="Barlow" panose="00000500000000000000" pitchFamily="2" charset="0"/>
                        </a:rPr>
                        <a:t>Authorized Domain. User can be invited to teams after creating an Exostar account. </a:t>
                      </a:r>
                    </a:p>
                  </a:txBody>
                  <a:tcPr marL="50800" marR="50800" marT="25400" marB="254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95383074"/>
                  </a:ext>
                </a:extLst>
              </a:tr>
              <a:tr h="620202">
                <a:tc>
                  <a:txBody>
                    <a:bodyPr/>
                    <a:lstStyle/>
                    <a:p>
                      <a:pPr marL="91440"/>
                      <a:r>
                        <a:rPr lang="en-US" sz="1500" b="0" i="1" baseline="0" dirty="0">
                          <a:latin typeface="Barlow Medium" panose="00000600000000000000" pitchFamily="2" charset="0"/>
                        </a:rPr>
                        <a:t>Multiple Accounts Found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91440" latinLnBrk="0">
                        <a:buNone/>
                      </a:pPr>
                      <a:r>
                        <a:rPr lang="en-US" sz="1500" dirty="0">
                          <a:effectLst/>
                          <a:latin typeface="Barlow" panose="00000500000000000000" pitchFamily="2" charset="0"/>
                        </a:rPr>
                        <a:t>User has multiple MAG accounts. The system prompts for you to choose which account to invite. </a:t>
                      </a:r>
                    </a:p>
                  </a:txBody>
                  <a:tcPr marL="50800" marR="50800" marT="25400" marB="254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4553927"/>
                  </a:ext>
                </a:extLst>
              </a:tr>
              <a:tr h="620202">
                <a:tc>
                  <a:txBody>
                    <a:bodyPr/>
                    <a:lstStyle/>
                    <a:p>
                      <a:pPr marL="91440" latinLnBrk="0">
                        <a:buNone/>
                      </a:pPr>
                      <a:r>
                        <a:rPr lang="en-US" sz="1500" b="0" i="1" baseline="0" dirty="0">
                          <a:effectLst/>
                          <a:latin typeface="Barlow Medium" panose="00000600000000000000" pitchFamily="2" charset="0"/>
                        </a:rPr>
                        <a:t>Suspended Exostar Account Found </a:t>
                      </a:r>
                    </a:p>
                  </a:txBody>
                  <a:tcPr marL="50800" marR="508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latinLnBrk="0">
                        <a:buNone/>
                      </a:pPr>
                      <a:r>
                        <a:rPr lang="en-US" sz="1500" dirty="0">
                          <a:effectLst/>
                          <a:latin typeface="Barlow" panose="00000500000000000000" pitchFamily="2" charset="0"/>
                        </a:rPr>
                        <a:t>User was found in Exostar IAM but cannot be invited until the account is reactivated. </a:t>
                      </a:r>
                    </a:p>
                  </a:txBody>
                  <a:tcPr marL="50800" marR="50800" marT="25400" marB="254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151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322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31548-80F6-DB59-B420-36A6CCAD5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1E84895-FF67-DDDD-4B1A-90B3A2D38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54956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Administration: Domain Management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409C3C-EE01-C3C8-F64B-9360CD503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B6D75E-D64F-2E8D-98E4-4D003AB93F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04CECC-ADC5-C874-CE36-1B82FAB3F6FB}"/>
              </a:ext>
            </a:extLst>
          </p:cNvPr>
          <p:cNvGrpSpPr/>
          <p:nvPr/>
        </p:nvGrpSpPr>
        <p:grpSpPr>
          <a:xfrm>
            <a:off x="1061085" y="1302594"/>
            <a:ext cx="10662135" cy="4762912"/>
            <a:chOff x="1061085" y="1302594"/>
            <a:chExt cx="10662135" cy="47629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5E23A47-97C7-94CB-AC96-1986AA58A29D}"/>
                </a:ext>
              </a:extLst>
            </p:cNvPr>
            <p:cNvGrpSpPr/>
            <p:nvPr/>
          </p:nvGrpSpPr>
          <p:grpSpPr>
            <a:xfrm>
              <a:off x="1061085" y="2042146"/>
              <a:ext cx="9014559" cy="4023360"/>
              <a:chOff x="1638601" y="1984292"/>
              <a:chExt cx="9014559" cy="402336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D885BC9-97A9-4529-EB72-C10600C08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8601" y="1984292"/>
                <a:ext cx="9014559" cy="40233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D27FE76-48D1-549D-3435-E0A2C4CC0A36}"/>
                  </a:ext>
                </a:extLst>
              </p:cNvPr>
              <p:cNvSpPr/>
              <p:nvPr/>
            </p:nvSpPr>
            <p:spPr>
              <a:xfrm>
                <a:off x="7305496" y="2030075"/>
                <a:ext cx="868680" cy="36576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06892A2-3EF8-CB30-9033-219937243FD3}"/>
                  </a:ext>
                </a:extLst>
              </p:cNvPr>
              <p:cNvSpPr/>
              <p:nvPr/>
            </p:nvSpPr>
            <p:spPr>
              <a:xfrm>
                <a:off x="1988392" y="3467065"/>
                <a:ext cx="1463040" cy="41148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22AE438-735C-7859-C5A9-9F8351EC6A94}"/>
                  </a:ext>
                </a:extLst>
              </p:cNvPr>
              <p:cNvSpPr/>
              <p:nvPr/>
            </p:nvSpPr>
            <p:spPr>
              <a:xfrm>
                <a:off x="9049304" y="3170698"/>
                <a:ext cx="1417320" cy="365760"/>
              </a:xfrm>
              <a:prstGeom prst="roundRect">
                <a:avLst/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08E031A-A7A5-6A57-8D08-0B3A7E2A6363}"/>
                </a:ext>
              </a:extLst>
            </p:cNvPr>
            <p:cNvGrpSpPr/>
            <p:nvPr/>
          </p:nvGrpSpPr>
          <p:grpSpPr>
            <a:xfrm>
              <a:off x="7968868" y="1318257"/>
              <a:ext cx="1920240" cy="548640"/>
              <a:chOff x="7968868" y="1318257"/>
              <a:chExt cx="1920240" cy="548640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4EF67B5A-6F1E-231A-47E2-86E1E8F30250}"/>
                  </a:ext>
                </a:extLst>
              </p:cNvPr>
              <p:cNvSpPr/>
              <p:nvPr/>
            </p:nvSpPr>
            <p:spPr>
              <a:xfrm>
                <a:off x="7968868" y="1318257"/>
                <a:ext cx="1920240" cy="548640"/>
              </a:xfrm>
              <a:prstGeom prst="roundRect">
                <a:avLst>
                  <a:gd name="adj" fmla="val 9768"/>
                </a:avLst>
              </a:prstGeom>
              <a:solidFill>
                <a:srgbClr val="D9EAF4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F13368-8337-BE6D-B1E1-FBD846734DEB}"/>
                  </a:ext>
                </a:extLst>
              </p:cNvPr>
              <p:cNvSpPr txBox="1"/>
              <p:nvPr/>
            </p:nvSpPr>
            <p:spPr>
              <a:xfrm>
                <a:off x="8060308" y="1402696"/>
                <a:ext cx="1737360" cy="3657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dirty="0">
                    <a:latin typeface="Barlow" panose="00000500000000000000" pitchFamily="2" charset="0"/>
                  </a:rPr>
                  <a:t>Administration  tab</a:t>
                </a:r>
                <a:endParaRPr lang="en-US" sz="1400" i="1" dirty="0">
                  <a:latin typeface="Barlow" panose="00000500000000000000" pitchFamily="2" charset="0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583B68C-A3C6-F673-5766-74C5DEFF19A6}"/>
                </a:ext>
              </a:extLst>
            </p:cNvPr>
            <p:cNvGrpSpPr/>
            <p:nvPr/>
          </p:nvGrpSpPr>
          <p:grpSpPr>
            <a:xfrm>
              <a:off x="1754684" y="1302594"/>
              <a:ext cx="1920240" cy="548640"/>
              <a:chOff x="1754684" y="1302594"/>
              <a:chExt cx="1920240" cy="54864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06F3C46D-3A61-C856-213A-C4AC86D4991D}"/>
                  </a:ext>
                </a:extLst>
              </p:cNvPr>
              <p:cNvSpPr/>
              <p:nvPr/>
            </p:nvSpPr>
            <p:spPr>
              <a:xfrm>
                <a:off x="1754684" y="1302594"/>
                <a:ext cx="1920240" cy="548640"/>
              </a:xfrm>
              <a:prstGeom prst="roundRect">
                <a:avLst>
                  <a:gd name="adj" fmla="val 9768"/>
                </a:avLst>
              </a:prstGeom>
              <a:solidFill>
                <a:srgbClr val="D9EAF4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2EDC6FC-378F-DC53-24E0-0112BD88F128}"/>
                  </a:ext>
                </a:extLst>
              </p:cNvPr>
              <p:cNvSpPr txBox="1"/>
              <p:nvPr/>
            </p:nvSpPr>
            <p:spPr>
              <a:xfrm>
                <a:off x="1800404" y="1315304"/>
                <a:ext cx="1828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Barlow" panose="00000500000000000000" pitchFamily="2" charset="0"/>
                  </a:rPr>
                  <a:t>Domain Management   sub-tab</a:t>
                </a:r>
                <a:endParaRPr lang="en-US" sz="1400" i="1" dirty="0">
                  <a:latin typeface="Barlow" panose="00000500000000000000" pitchFamily="2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C355CD-2E7D-4221-4729-92471CD7D91F}"/>
                </a:ext>
              </a:extLst>
            </p:cNvPr>
            <p:cNvGrpSpPr/>
            <p:nvPr/>
          </p:nvGrpSpPr>
          <p:grpSpPr>
            <a:xfrm>
              <a:off x="10260180" y="2258099"/>
              <a:ext cx="1463040" cy="548640"/>
              <a:chOff x="10260180" y="2258099"/>
              <a:chExt cx="1463040" cy="548640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6AC5F41-EE59-3023-C5B6-F64C39261ADB}"/>
                  </a:ext>
                </a:extLst>
              </p:cNvPr>
              <p:cNvSpPr/>
              <p:nvPr/>
            </p:nvSpPr>
            <p:spPr>
              <a:xfrm>
                <a:off x="10260180" y="2258099"/>
                <a:ext cx="1463040" cy="548640"/>
              </a:xfrm>
              <a:prstGeom prst="roundRect">
                <a:avLst>
                  <a:gd name="adj" fmla="val 9768"/>
                </a:avLst>
              </a:prstGeom>
              <a:solidFill>
                <a:srgbClr val="D9EAF4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C4F7E4D-3B19-C54A-6613-B541A770B96E}"/>
                  </a:ext>
                </a:extLst>
              </p:cNvPr>
              <p:cNvSpPr txBox="1"/>
              <p:nvPr/>
            </p:nvSpPr>
            <p:spPr>
              <a:xfrm>
                <a:off x="10305900" y="2258099"/>
                <a:ext cx="137160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dirty="0">
                    <a:latin typeface="Barlow" panose="00000500000000000000" pitchFamily="2" charset="0"/>
                  </a:rPr>
                  <a:t>Add Partner Domain</a:t>
                </a:r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CB13888-35D4-6A3B-E14C-F4E0102799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3377" y="1915619"/>
              <a:ext cx="822960" cy="27432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0B32AEC-F599-E6AD-A117-F98DA73A3F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63545" y="2844823"/>
              <a:ext cx="640080" cy="474494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69E32CA-832E-9C5B-5ECF-4E56ED4747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0444" y="1885931"/>
              <a:ext cx="182880" cy="155448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5889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0234A-9FD4-8493-4D68-054CB257A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D4494-F419-7BC1-4CCB-410634B0F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037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20456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Copyright              Exostar LLC | All Rights Reserved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41B51B-FEB7-DF2F-40F7-DFD60F833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2F96B4-EECB-CA5E-FCA3-B84EEE80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36" y="-263937"/>
            <a:ext cx="9022278" cy="1325676"/>
          </a:xfrm>
        </p:spPr>
        <p:txBody>
          <a:bodyPr>
            <a:normAutofit/>
          </a:bodyPr>
          <a:lstStyle/>
          <a:p>
            <a:r>
              <a:rPr lang="en-US" sz="3600" dirty="0"/>
              <a:t>Course</a:t>
            </a:r>
            <a:r>
              <a:rPr lang="en-US" sz="5400" dirty="0"/>
              <a:t> </a:t>
            </a:r>
            <a:r>
              <a:rPr lang="en-US" sz="3600" dirty="0"/>
              <a:t>Objectives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17464EE-97AB-EC97-020D-78BCC1BF4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036" y="1469512"/>
            <a:ext cx="9022278" cy="3572045"/>
          </a:xfrm>
        </p:spPr>
        <p:txBody>
          <a:bodyPr>
            <a:noAutofit/>
          </a:bodyPr>
          <a:lstStyle/>
          <a:p>
            <a:pPr marL="514350" lvl="2" indent="-514350">
              <a:lnSpc>
                <a:spcPct val="130000"/>
              </a:lnSpc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rgbClr val="020456"/>
                </a:solidFill>
                <a:latin typeface="Barlow" panose="00000500000000000000" pitchFamily="2" charset="0"/>
                <a:cs typeface="Calibri Light" panose="020F0302020204030204" pitchFamily="34" charset="0"/>
              </a:rPr>
              <a:t>Introduction Managed Microsoft 365</a:t>
            </a:r>
          </a:p>
          <a:p>
            <a:pPr marL="514350" lvl="2" indent="-514350">
              <a:lnSpc>
                <a:spcPct val="130000"/>
              </a:lnSpc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rgbClr val="020456"/>
                </a:solidFill>
                <a:latin typeface="Barlow" panose="00000500000000000000" pitchFamily="2" charset="0"/>
              </a:rPr>
              <a:t>General Navigation</a:t>
            </a:r>
          </a:p>
          <a:p>
            <a:pPr marL="514350" lvl="2" indent="-514350">
              <a:lnSpc>
                <a:spcPct val="130000"/>
              </a:lnSpc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rgbClr val="020456"/>
                </a:solidFill>
                <a:latin typeface="Barlow" panose="00000500000000000000" pitchFamily="2" charset="0"/>
              </a:rPr>
              <a:t>Basic Functionality (Exostar application) </a:t>
            </a:r>
          </a:p>
          <a:p>
            <a:pPr marL="514350" lvl="2" indent="-514350">
              <a:lnSpc>
                <a:spcPct val="130000"/>
              </a:lnSpc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rgbClr val="020456"/>
                </a:solidFill>
                <a:latin typeface="Barlow" panose="00000500000000000000" pitchFamily="2" charset="0"/>
              </a:rPr>
              <a:t>Send Files Externally</a:t>
            </a:r>
          </a:p>
          <a:p>
            <a:pPr marL="514350" lvl="2" indent="-514350">
              <a:lnSpc>
                <a:spcPct val="130000"/>
              </a:lnSpc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rgbClr val="020456"/>
                </a:solidFill>
                <a:latin typeface="Barlow" panose="00000500000000000000" pitchFamily="2" charset="0"/>
              </a:rPr>
              <a:t>Reports</a:t>
            </a:r>
          </a:p>
          <a:p>
            <a:pPr marL="514350" lvl="2" indent="-514350">
              <a:lnSpc>
                <a:spcPct val="130000"/>
              </a:lnSpc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rgbClr val="020456"/>
                </a:solidFill>
                <a:latin typeface="Barlow" panose="00000500000000000000" pitchFamily="2" charset="0"/>
              </a:rPr>
              <a:t>Self-Help Overview (MyExostar)</a:t>
            </a:r>
          </a:p>
        </p:txBody>
      </p:sp>
    </p:spTree>
    <p:extLst>
      <p:ext uri="{BB962C8B-B14F-4D97-AF65-F5344CB8AC3E}">
        <p14:creationId xmlns:p14="http://schemas.microsoft.com/office/powerpoint/2010/main" val="3262479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7F0B5F-1FDC-6C01-4EAC-30292C735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7B9C44-8D18-9D22-47A3-4C4AED6A4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Administration: Domain not Authorized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24B65-775A-22DC-9223-511908FEB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E72104-34A0-2BD2-AB31-9A8E6CFAC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7171C5-8AEC-849E-42BC-5B2D77EEAA9B}"/>
              </a:ext>
            </a:extLst>
          </p:cNvPr>
          <p:cNvGrpSpPr/>
          <p:nvPr/>
        </p:nvGrpSpPr>
        <p:grpSpPr>
          <a:xfrm>
            <a:off x="450027" y="1336255"/>
            <a:ext cx="11449232" cy="4654004"/>
            <a:chOff x="450027" y="1336255"/>
            <a:chExt cx="11449232" cy="465400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83EE9F8-5E60-8EB8-15DD-FFFD130226AF}"/>
                </a:ext>
              </a:extLst>
            </p:cNvPr>
            <p:cNvGrpSpPr/>
            <p:nvPr/>
          </p:nvGrpSpPr>
          <p:grpSpPr>
            <a:xfrm>
              <a:off x="7397712" y="1336255"/>
              <a:ext cx="457200" cy="472298"/>
              <a:chOff x="10559415" y="1974618"/>
              <a:chExt cx="457200" cy="472298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F20B1B10-BBBB-4B39-0E61-43FEA00B6081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FB3C21A-EC51-FCE2-A642-356192B92E6F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1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C735CE0-EEC7-7E8D-3A0F-0D5341716A86}"/>
                </a:ext>
              </a:extLst>
            </p:cNvPr>
            <p:cNvGrpSpPr/>
            <p:nvPr/>
          </p:nvGrpSpPr>
          <p:grpSpPr>
            <a:xfrm>
              <a:off x="2343946" y="1351353"/>
              <a:ext cx="457200" cy="472298"/>
              <a:chOff x="10559415" y="1974618"/>
              <a:chExt cx="457200" cy="472298"/>
            </a:xfrm>
          </p:grpSpPr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E80AAD6E-A10B-90A1-FB4B-167D97DA6D55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AE424AA-0ECF-9C90-3D59-BEFF45C6344C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2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66643FD-6326-7C2C-019D-9BFA1661C005}"/>
                </a:ext>
              </a:extLst>
            </p:cNvPr>
            <p:cNvGrpSpPr/>
            <p:nvPr/>
          </p:nvGrpSpPr>
          <p:grpSpPr>
            <a:xfrm>
              <a:off x="9655271" y="2307222"/>
              <a:ext cx="457200" cy="472298"/>
              <a:chOff x="10559415" y="1974618"/>
              <a:chExt cx="457200" cy="472298"/>
            </a:xfrm>
          </p:grpSpPr>
          <p:sp>
            <p:nvSpPr>
              <p:cNvPr id="21" name="Flowchart: Connector 20">
                <a:extLst>
                  <a:ext uri="{FF2B5EF4-FFF2-40B4-BE49-F238E27FC236}">
                    <a16:creationId xmlns:a16="http://schemas.microsoft.com/office/drawing/2014/main" id="{3D4A50C0-F867-6ACD-7E39-167B17E06AFE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F001E2-0322-6BC8-6B12-1AE1B95C73C4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3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2D3C32C-78B8-ECAC-10A3-18327568ED01}"/>
                </a:ext>
              </a:extLst>
            </p:cNvPr>
            <p:cNvGrpSpPr/>
            <p:nvPr/>
          </p:nvGrpSpPr>
          <p:grpSpPr>
            <a:xfrm>
              <a:off x="9655271" y="4124930"/>
              <a:ext cx="457200" cy="472298"/>
              <a:chOff x="10559415" y="1974618"/>
              <a:chExt cx="457200" cy="472298"/>
            </a:xfrm>
          </p:grpSpPr>
          <p:sp>
            <p:nvSpPr>
              <p:cNvPr id="24" name="Flowchart: Connector 23">
                <a:extLst>
                  <a:ext uri="{FF2B5EF4-FFF2-40B4-BE49-F238E27FC236}">
                    <a16:creationId xmlns:a16="http://schemas.microsoft.com/office/drawing/2014/main" id="{F60F5D33-3D02-2B5D-DFFE-F687DBFB0CBF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852E09-63D6-5D57-1E1D-5487736C6EE2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4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F5CC77-0D71-4DB6-7E07-9EEA377076AA}"/>
                </a:ext>
              </a:extLst>
            </p:cNvPr>
            <p:cNvSpPr txBox="1"/>
            <p:nvPr/>
          </p:nvSpPr>
          <p:spPr>
            <a:xfrm>
              <a:off x="7931112" y="1397073"/>
              <a:ext cx="1737360" cy="3657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Administration tab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F904645-80A6-263E-437B-D0E02EDA5DBC}"/>
                </a:ext>
              </a:extLst>
            </p:cNvPr>
            <p:cNvSpPr txBox="1"/>
            <p:nvPr/>
          </p:nvSpPr>
          <p:spPr>
            <a:xfrm>
              <a:off x="2877346" y="1351353"/>
              <a:ext cx="2032272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Domain Management sub-tab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6DB7538-B5A4-4A9E-F5BA-1B7775952122}"/>
                </a:ext>
              </a:extLst>
            </p:cNvPr>
            <p:cNvSpPr txBox="1"/>
            <p:nvPr/>
          </p:nvSpPr>
          <p:spPr>
            <a:xfrm>
              <a:off x="10161899" y="2384165"/>
              <a:ext cx="1737360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Add Partner Domain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69A974-1AF4-3671-647F-A0F54243BB76}"/>
                </a:ext>
              </a:extLst>
            </p:cNvPr>
            <p:cNvSpPr txBox="1"/>
            <p:nvPr/>
          </p:nvSpPr>
          <p:spPr>
            <a:xfrm>
              <a:off x="10161899" y="4200384"/>
              <a:ext cx="1737360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Enter Domain name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CB902FC-0C77-4635-380B-CBF26ED8332E}"/>
                </a:ext>
              </a:extLst>
            </p:cNvPr>
            <p:cNvSpPr txBox="1"/>
            <p:nvPr/>
          </p:nvSpPr>
          <p:spPr>
            <a:xfrm>
              <a:off x="10161899" y="5413526"/>
              <a:ext cx="1737360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Add Partner Domain 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39EEC94-3EFC-CC70-DE91-B44DE790433B}"/>
                </a:ext>
              </a:extLst>
            </p:cNvPr>
            <p:cNvGrpSpPr/>
            <p:nvPr/>
          </p:nvGrpSpPr>
          <p:grpSpPr>
            <a:xfrm>
              <a:off x="9655271" y="5331265"/>
              <a:ext cx="457200" cy="472298"/>
              <a:chOff x="10559415" y="1974618"/>
              <a:chExt cx="457200" cy="472298"/>
            </a:xfrm>
          </p:grpSpPr>
          <p:sp>
            <p:nvSpPr>
              <p:cNvPr id="32" name="Flowchart: Connector 31">
                <a:extLst>
                  <a:ext uri="{FF2B5EF4-FFF2-40B4-BE49-F238E27FC236}">
                    <a16:creationId xmlns:a16="http://schemas.microsoft.com/office/drawing/2014/main" id="{5F8D4D22-F72E-ADEC-899C-A30EDD087938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3E0B7D-DA28-AA3F-B3BA-73D2E8691170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5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F8BF6C5-83F1-51B3-3120-0F15A648B9E9}"/>
                </a:ext>
              </a:extLst>
            </p:cNvPr>
            <p:cNvGrpSpPr/>
            <p:nvPr/>
          </p:nvGrpSpPr>
          <p:grpSpPr>
            <a:xfrm>
              <a:off x="450027" y="1862991"/>
              <a:ext cx="9205244" cy="4127268"/>
              <a:chOff x="450027" y="1862991"/>
              <a:chExt cx="9205244" cy="412726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4DFAC9A-E2A6-6011-BE10-31BC70820D18}"/>
                  </a:ext>
                </a:extLst>
              </p:cNvPr>
              <p:cNvGrpSpPr/>
              <p:nvPr/>
            </p:nvGrpSpPr>
            <p:grpSpPr>
              <a:xfrm>
                <a:off x="450027" y="1966899"/>
                <a:ext cx="8988914" cy="4023360"/>
                <a:chOff x="2565890" y="1761592"/>
                <a:chExt cx="8988914" cy="4023360"/>
              </a:xfrm>
            </p:grpSpPr>
            <p:pic>
              <p:nvPicPr>
                <p:cNvPr id="3" name="Picture 2" descr="A screenshot of a computer&#10;&#10;AI-generated content may be incorrect.">
                  <a:extLst>
                    <a:ext uri="{FF2B5EF4-FFF2-40B4-BE49-F238E27FC236}">
                      <a16:creationId xmlns:a16="http://schemas.microsoft.com/office/drawing/2014/main" id="{B43C14FF-D778-C986-C678-E549637AE8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90" y="1761592"/>
                  <a:ext cx="8988914" cy="4023360"/>
                </a:xfrm>
                <a:prstGeom prst="rect">
                  <a:avLst/>
                </a:prstGeom>
              </p:spPr>
            </p:pic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B1F50906-90D3-1B64-E860-15AA8C02E790}"/>
                    </a:ext>
                  </a:extLst>
                </p:cNvPr>
                <p:cNvSpPr/>
                <p:nvPr/>
              </p:nvSpPr>
              <p:spPr>
                <a:xfrm>
                  <a:off x="8209052" y="1827580"/>
                  <a:ext cx="868680" cy="365760"/>
                </a:xfrm>
                <a:prstGeom prst="roundRect">
                  <a:avLst>
                    <a:gd name="adj" fmla="val 7971"/>
                  </a:avLst>
                </a:prstGeom>
                <a:noFill/>
                <a:ln w="222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25D1B6B9-04C3-9FF4-2B75-076CB9BD4398}"/>
                    </a:ext>
                  </a:extLst>
                </p:cNvPr>
                <p:cNvSpPr/>
                <p:nvPr/>
              </p:nvSpPr>
              <p:spPr>
                <a:xfrm>
                  <a:off x="2914411" y="3248857"/>
                  <a:ext cx="1463040" cy="411480"/>
                </a:xfrm>
                <a:prstGeom prst="roundRect">
                  <a:avLst>
                    <a:gd name="adj" fmla="val 7971"/>
                  </a:avLst>
                </a:prstGeom>
                <a:noFill/>
                <a:ln w="222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403B365D-0D7C-94BA-DB7D-A37E8EAB6C4E}"/>
                    </a:ext>
                  </a:extLst>
                </p:cNvPr>
                <p:cNvSpPr/>
                <p:nvPr/>
              </p:nvSpPr>
              <p:spPr>
                <a:xfrm>
                  <a:off x="9951859" y="2950464"/>
                  <a:ext cx="1417320" cy="365760"/>
                </a:xfrm>
                <a:prstGeom prst="roundRect">
                  <a:avLst>
                    <a:gd name="adj" fmla="val 7971"/>
                  </a:avLst>
                </a:prstGeom>
                <a:noFill/>
                <a:ln w="222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8620484-D604-F97C-D864-A858BB79F503}"/>
                    </a:ext>
                  </a:extLst>
                </p:cNvPr>
                <p:cNvSpPr/>
                <p:nvPr/>
              </p:nvSpPr>
              <p:spPr>
                <a:xfrm>
                  <a:off x="6163195" y="4535584"/>
                  <a:ext cx="3474720" cy="594360"/>
                </a:xfrm>
                <a:prstGeom prst="roundRect">
                  <a:avLst>
                    <a:gd name="adj" fmla="val 7971"/>
                  </a:avLst>
                </a:prstGeom>
                <a:noFill/>
                <a:ln w="222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D5157DC3-7A76-B559-FD39-0DDEF9A75DF4}"/>
                    </a:ext>
                  </a:extLst>
                </p:cNvPr>
                <p:cNvSpPr/>
                <p:nvPr/>
              </p:nvSpPr>
              <p:spPr>
                <a:xfrm>
                  <a:off x="6693547" y="5208219"/>
                  <a:ext cx="2880360" cy="320040"/>
                </a:xfrm>
                <a:prstGeom prst="roundRect">
                  <a:avLst>
                    <a:gd name="adj" fmla="val 7971"/>
                  </a:avLst>
                </a:prstGeom>
                <a:noFill/>
                <a:ln w="222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EEE66C2E-5D0A-8478-DC94-73D579E771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20916" y="4498445"/>
                <a:ext cx="2034355" cy="469407"/>
              </a:xfrm>
              <a:prstGeom prst="straightConnector1">
                <a:avLst/>
              </a:prstGeom>
              <a:ln w="31750">
                <a:solidFill>
                  <a:srgbClr val="C0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A048C0DE-73A8-23EA-C39B-4B0D6E58D8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58602" y="1862991"/>
                <a:ext cx="281161" cy="1508760"/>
              </a:xfrm>
              <a:prstGeom prst="straightConnector1">
                <a:avLst/>
              </a:prstGeom>
              <a:ln w="31750">
                <a:solidFill>
                  <a:srgbClr val="C0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83D9EF94-8761-FA8B-A891-3EF1BCE647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24939" y="5581066"/>
                <a:ext cx="2103120" cy="82727"/>
              </a:xfrm>
              <a:prstGeom prst="straightConnector1">
                <a:avLst/>
              </a:prstGeom>
              <a:ln w="31750">
                <a:solidFill>
                  <a:srgbClr val="C0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614E212-13FE-6F71-C23B-45A8C56692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1813" y="1784748"/>
              <a:ext cx="411480" cy="248139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B6C12CF-F338-8F25-64EB-AFF28CDFFB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24522" y="2794618"/>
              <a:ext cx="467991" cy="514899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3555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F402CAD-4CC0-708A-3346-5E20681FD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52" y="1322388"/>
            <a:ext cx="6614918" cy="5029200"/>
          </a:xfrm>
          <a:prstGeom prst="rect">
            <a:avLst/>
          </a:prstGeom>
          <a:ln>
            <a:solidFill>
              <a:srgbClr val="020456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630C6D2-CF07-CA77-C14D-7D480E69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76990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Administration: Exostar Account Required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C40C0-59E6-9739-897D-DF7C4BEE3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             Exostar LLC | All Rights Reserved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B7095-8055-D134-1F7B-91C795479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860FA2-7AB5-DCBC-F4C4-0FCF27803650}"/>
              </a:ext>
            </a:extLst>
          </p:cNvPr>
          <p:cNvSpPr/>
          <p:nvPr/>
        </p:nvSpPr>
        <p:spPr>
          <a:xfrm>
            <a:off x="7689209" y="1334796"/>
            <a:ext cx="457200" cy="27432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C41169-A4CB-F431-7B1F-27E6480E0E0C}"/>
              </a:ext>
            </a:extLst>
          </p:cNvPr>
          <p:cNvSpPr/>
          <p:nvPr/>
        </p:nvSpPr>
        <p:spPr>
          <a:xfrm>
            <a:off x="5980948" y="2036730"/>
            <a:ext cx="2103120" cy="36576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93C8DB-EC52-B71E-C729-7C43E6BA07BC}"/>
              </a:ext>
            </a:extLst>
          </p:cNvPr>
          <p:cNvSpPr/>
          <p:nvPr/>
        </p:nvSpPr>
        <p:spPr>
          <a:xfrm>
            <a:off x="6012876" y="2921245"/>
            <a:ext cx="3657600" cy="32004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90193E-4C70-97F4-C177-2AC2FA7F46DF}"/>
              </a:ext>
            </a:extLst>
          </p:cNvPr>
          <p:cNvSpPr/>
          <p:nvPr/>
        </p:nvSpPr>
        <p:spPr>
          <a:xfrm>
            <a:off x="5984644" y="3753313"/>
            <a:ext cx="548640" cy="32004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513860-D101-3B12-4A45-9050F2AEF7A9}"/>
              </a:ext>
            </a:extLst>
          </p:cNvPr>
          <p:cNvSpPr/>
          <p:nvPr/>
        </p:nvSpPr>
        <p:spPr>
          <a:xfrm>
            <a:off x="9709964" y="5469812"/>
            <a:ext cx="411480" cy="27432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614CD3-54C6-4517-13DC-05EDD77B7AD2}"/>
              </a:ext>
            </a:extLst>
          </p:cNvPr>
          <p:cNvSpPr/>
          <p:nvPr/>
        </p:nvSpPr>
        <p:spPr>
          <a:xfrm>
            <a:off x="5921900" y="6016906"/>
            <a:ext cx="960120" cy="32004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2AC6CA-1BEF-C5F3-614C-5A0296F0FF40}"/>
              </a:ext>
            </a:extLst>
          </p:cNvPr>
          <p:cNvSpPr txBox="1"/>
          <p:nvPr/>
        </p:nvSpPr>
        <p:spPr>
          <a:xfrm>
            <a:off x="2086495" y="1344371"/>
            <a:ext cx="1280160" cy="36576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Invitation tab</a:t>
            </a:r>
            <a:endParaRPr lang="en-US" sz="1400" i="1" dirty="0">
              <a:latin typeface="Barlow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F5D629-73E5-F228-F626-03EB8AD4E7F1}"/>
              </a:ext>
            </a:extLst>
          </p:cNvPr>
          <p:cNvSpPr txBox="1"/>
          <p:nvPr/>
        </p:nvSpPr>
        <p:spPr>
          <a:xfrm>
            <a:off x="1800032" y="2045872"/>
            <a:ext cx="1645920" cy="52322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Select Team from drop-down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82F358-4097-1D82-6D99-61A0355B0FB2}"/>
              </a:ext>
            </a:extLst>
          </p:cNvPr>
          <p:cNvSpPr txBox="1"/>
          <p:nvPr/>
        </p:nvSpPr>
        <p:spPr>
          <a:xfrm>
            <a:off x="1798592" y="2952029"/>
            <a:ext cx="1645920" cy="36576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Enter User’s email</a:t>
            </a:r>
            <a:endParaRPr lang="en-US" sz="1400" b="1" i="1" dirty="0">
              <a:latin typeface="Barlow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1A081-07AA-F8C3-9CFF-5F27A0EE6F9B}"/>
              </a:ext>
            </a:extLst>
          </p:cNvPr>
          <p:cNvSpPr txBox="1"/>
          <p:nvPr/>
        </p:nvSpPr>
        <p:spPr>
          <a:xfrm>
            <a:off x="1811097" y="4880288"/>
            <a:ext cx="1645920" cy="54864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Place checkmark next to user</a:t>
            </a:r>
            <a:endParaRPr lang="en-US" sz="1400" i="1" dirty="0">
              <a:latin typeface="Barlow" panose="000005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1B162D3-F907-5AFB-9255-6D6822D30835}"/>
              </a:ext>
            </a:extLst>
          </p:cNvPr>
          <p:cNvGrpSpPr/>
          <p:nvPr/>
        </p:nvGrpSpPr>
        <p:grpSpPr>
          <a:xfrm>
            <a:off x="3522152" y="1268861"/>
            <a:ext cx="457200" cy="472298"/>
            <a:chOff x="10559415" y="1974618"/>
            <a:chExt cx="457200" cy="472298"/>
          </a:xfrm>
        </p:grpSpPr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51F5D0B6-3EA1-BD36-5E71-4E90851E5324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B28144-AF3A-877F-3442-61EEB268FDF4}"/>
                </a:ext>
              </a:extLst>
            </p:cNvPr>
            <p:cNvSpPr txBox="1"/>
            <p:nvPr/>
          </p:nvSpPr>
          <p:spPr>
            <a:xfrm>
              <a:off x="10635615" y="1974618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641FCD-57E9-0A37-407F-0F83CA4BADC0}"/>
              </a:ext>
            </a:extLst>
          </p:cNvPr>
          <p:cNvGrpSpPr/>
          <p:nvPr/>
        </p:nvGrpSpPr>
        <p:grpSpPr>
          <a:xfrm>
            <a:off x="3522152" y="2073467"/>
            <a:ext cx="457200" cy="472298"/>
            <a:chOff x="10559415" y="1974618"/>
            <a:chExt cx="457200" cy="472298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01420393-1D65-1CE5-6D8C-88C18FB4A4CF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2ADDF1-6077-17E9-B390-B2483053265F}"/>
                </a:ext>
              </a:extLst>
            </p:cNvPr>
            <p:cNvSpPr txBox="1"/>
            <p:nvPr/>
          </p:nvSpPr>
          <p:spPr>
            <a:xfrm>
              <a:off x="10635615" y="1974618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D70CA5-9FBE-C216-2BFD-164BCB1B78D3}"/>
              </a:ext>
            </a:extLst>
          </p:cNvPr>
          <p:cNvGrpSpPr/>
          <p:nvPr/>
        </p:nvGrpSpPr>
        <p:grpSpPr>
          <a:xfrm>
            <a:off x="3522152" y="2921245"/>
            <a:ext cx="457200" cy="461665"/>
            <a:chOff x="10559415" y="1985251"/>
            <a:chExt cx="457200" cy="461665"/>
          </a:xfrm>
        </p:grpSpPr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7887C20A-154E-4B7A-0A74-C0EFAD58A4C5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544673-0E16-42C5-8654-095C697AE15C}"/>
                </a:ext>
              </a:extLst>
            </p:cNvPr>
            <p:cNvSpPr txBox="1"/>
            <p:nvPr/>
          </p:nvSpPr>
          <p:spPr>
            <a:xfrm>
              <a:off x="10635615" y="1985251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7B0294-6F32-7E57-8D51-53417B2B4341}"/>
              </a:ext>
            </a:extLst>
          </p:cNvPr>
          <p:cNvGrpSpPr/>
          <p:nvPr/>
        </p:nvGrpSpPr>
        <p:grpSpPr>
          <a:xfrm>
            <a:off x="3522152" y="3859809"/>
            <a:ext cx="457200" cy="472298"/>
            <a:chOff x="10559415" y="1974618"/>
            <a:chExt cx="457200" cy="472298"/>
          </a:xfrm>
        </p:grpSpPr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09F59847-A071-0747-2D7F-BD565D7A8281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653EFF-F694-24CF-607E-2925FB29C3A3}"/>
                </a:ext>
              </a:extLst>
            </p:cNvPr>
            <p:cNvSpPr txBox="1"/>
            <p:nvPr/>
          </p:nvSpPr>
          <p:spPr>
            <a:xfrm>
              <a:off x="10635615" y="1974618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84B3B7-22E3-CEF7-D76B-D3C4321B2C0B}"/>
              </a:ext>
            </a:extLst>
          </p:cNvPr>
          <p:cNvGrpSpPr/>
          <p:nvPr/>
        </p:nvGrpSpPr>
        <p:grpSpPr>
          <a:xfrm>
            <a:off x="3522152" y="4914063"/>
            <a:ext cx="457200" cy="472298"/>
            <a:chOff x="10559415" y="1974618"/>
            <a:chExt cx="457200" cy="472298"/>
          </a:xfrm>
        </p:grpSpPr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B5EF139A-4D11-5EC0-763B-C42C3FE5BAFB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8205B8-3061-AB65-4A6E-52B8A03D5300}"/>
                </a:ext>
              </a:extLst>
            </p:cNvPr>
            <p:cNvSpPr txBox="1"/>
            <p:nvPr/>
          </p:nvSpPr>
          <p:spPr>
            <a:xfrm>
              <a:off x="10635615" y="1974618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5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94C7A3C-656D-DF10-5375-BC50B03441AB}"/>
              </a:ext>
            </a:extLst>
          </p:cNvPr>
          <p:cNvSpPr txBox="1"/>
          <p:nvPr/>
        </p:nvSpPr>
        <p:spPr>
          <a:xfrm>
            <a:off x="1885239" y="5798064"/>
            <a:ext cx="1554480" cy="36576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Submit Invitation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E697500-068D-9A6A-7E1D-F3D99D3AB522}"/>
              </a:ext>
            </a:extLst>
          </p:cNvPr>
          <p:cNvCxnSpPr>
            <a:cxnSpLocks/>
          </p:cNvCxnSpPr>
          <p:nvPr/>
        </p:nvCxnSpPr>
        <p:spPr>
          <a:xfrm>
            <a:off x="4027576" y="1458977"/>
            <a:ext cx="3566160" cy="26114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FBEE5C0-F7B9-C333-BC8D-01972685F8A1}"/>
              </a:ext>
            </a:extLst>
          </p:cNvPr>
          <p:cNvCxnSpPr>
            <a:cxnSpLocks/>
          </p:cNvCxnSpPr>
          <p:nvPr/>
        </p:nvCxnSpPr>
        <p:spPr>
          <a:xfrm flipV="1">
            <a:off x="4062302" y="2208010"/>
            <a:ext cx="1828800" cy="109155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3BDFD20-987D-8608-4383-C76316472577}"/>
              </a:ext>
            </a:extLst>
          </p:cNvPr>
          <p:cNvCxnSpPr>
            <a:cxnSpLocks/>
          </p:cNvCxnSpPr>
          <p:nvPr/>
        </p:nvCxnSpPr>
        <p:spPr>
          <a:xfrm flipV="1">
            <a:off x="4025693" y="3104687"/>
            <a:ext cx="1874520" cy="26051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DB5E14A-6B7D-A4F6-605A-F6CA1E947ADD}"/>
              </a:ext>
            </a:extLst>
          </p:cNvPr>
          <p:cNvSpPr txBox="1"/>
          <p:nvPr/>
        </p:nvSpPr>
        <p:spPr>
          <a:xfrm>
            <a:off x="2086198" y="3920627"/>
            <a:ext cx="1188720" cy="36576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Click Lookup</a:t>
            </a:r>
            <a:endParaRPr lang="en-US" sz="1400" b="1" i="1" dirty="0">
              <a:latin typeface="Barlow" panose="00000500000000000000" pitchFamily="2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45B9089-5527-2978-B3E0-910D660FBEAD}"/>
              </a:ext>
            </a:extLst>
          </p:cNvPr>
          <p:cNvCxnSpPr>
            <a:cxnSpLocks/>
          </p:cNvCxnSpPr>
          <p:nvPr/>
        </p:nvCxnSpPr>
        <p:spPr>
          <a:xfrm flipV="1">
            <a:off x="4037227" y="3942319"/>
            <a:ext cx="1828800" cy="149613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B321165-142C-E8AE-6CA4-AC6CFD794DD9}"/>
              </a:ext>
            </a:extLst>
          </p:cNvPr>
          <p:cNvCxnSpPr>
            <a:cxnSpLocks/>
          </p:cNvCxnSpPr>
          <p:nvPr/>
        </p:nvCxnSpPr>
        <p:spPr>
          <a:xfrm>
            <a:off x="4048802" y="5157761"/>
            <a:ext cx="1920240" cy="410061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73C47E-ABB7-5F72-A2B2-DBA3B9B746C1}"/>
              </a:ext>
            </a:extLst>
          </p:cNvPr>
          <p:cNvGrpSpPr/>
          <p:nvPr/>
        </p:nvGrpSpPr>
        <p:grpSpPr>
          <a:xfrm>
            <a:off x="3522152" y="5752960"/>
            <a:ext cx="457200" cy="472298"/>
            <a:chOff x="10559415" y="1974618"/>
            <a:chExt cx="457200" cy="472298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B8E04F18-A7E8-5C8C-30D7-A23C96E86883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A2C418-678C-0803-C110-2C8195FCA824}"/>
                </a:ext>
              </a:extLst>
            </p:cNvPr>
            <p:cNvSpPr txBox="1"/>
            <p:nvPr/>
          </p:nvSpPr>
          <p:spPr>
            <a:xfrm>
              <a:off x="10635615" y="1974618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6</a:t>
              </a:r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F78C431-D266-F415-A776-E1750FCE0634}"/>
              </a:ext>
            </a:extLst>
          </p:cNvPr>
          <p:cNvCxnSpPr>
            <a:cxnSpLocks/>
          </p:cNvCxnSpPr>
          <p:nvPr/>
        </p:nvCxnSpPr>
        <p:spPr>
          <a:xfrm>
            <a:off x="4056387" y="5996658"/>
            <a:ext cx="1783080" cy="197651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4329C1F3-4B30-B63E-596D-EC2B9C67C0F2}"/>
              </a:ext>
            </a:extLst>
          </p:cNvPr>
          <p:cNvSpPr/>
          <p:nvPr/>
        </p:nvSpPr>
        <p:spPr>
          <a:xfrm>
            <a:off x="6051599" y="5453242"/>
            <a:ext cx="274320" cy="27432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40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28CD9-784B-AE08-9E30-B70BFA37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05631"/>
            <a:ext cx="10432472" cy="829830"/>
          </a:xfrm>
        </p:spPr>
        <p:txBody>
          <a:bodyPr>
            <a:normAutofit/>
          </a:bodyPr>
          <a:lstStyle/>
          <a:p>
            <a:r>
              <a:rPr lang="en-US" sz="3400" dirty="0"/>
              <a:t>Administration: Authorized Domain / Multiple Domains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93C7AA-63FE-2724-A9C4-FB845487F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7F93E1-F257-00E8-E7F7-7A20FE3B4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764E4B-E0EA-1E34-1128-286D0224EC6E}"/>
              </a:ext>
            </a:extLst>
          </p:cNvPr>
          <p:cNvSpPr/>
          <p:nvPr/>
        </p:nvSpPr>
        <p:spPr>
          <a:xfrm>
            <a:off x="5675172" y="6302129"/>
            <a:ext cx="1051560" cy="36576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DF4BF1-47D0-15A6-21D4-5309DAC4C283}"/>
              </a:ext>
            </a:extLst>
          </p:cNvPr>
          <p:cNvGrpSpPr/>
          <p:nvPr/>
        </p:nvGrpSpPr>
        <p:grpSpPr>
          <a:xfrm>
            <a:off x="1869460" y="1113421"/>
            <a:ext cx="9744674" cy="5567935"/>
            <a:chOff x="1869460" y="1113421"/>
            <a:chExt cx="9744674" cy="556793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4051D83-9BD5-0B9B-CD4A-7206A733E377}"/>
                </a:ext>
              </a:extLst>
            </p:cNvPr>
            <p:cNvGrpSpPr/>
            <p:nvPr/>
          </p:nvGrpSpPr>
          <p:grpSpPr>
            <a:xfrm>
              <a:off x="1869460" y="1113421"/>
              <a:ext cx="9744674" cy="5567935"/>
              <a:chOff x="1997053" y="1113421"/>
              <a:chExt cx="9744674" cy="5567935"/>
            </a:xfrm>
          </p:grpSpPr>
          <p:pic>
            <p:nvPicPr>
              <p:cNvPr id="6" name="Picture 5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3150A0A6-A9B0-BC56-96A9-B96B4641C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"/>
              <a:stretch>
                <a:fillRect/>
              </a:stretch>
            </p:blipFill>
            <p:spPr>
              <a:xfrm>
                <a:off x="4900101" y="1194956"/>
                <a:ext cx="6841626" cy="5486400"/>
              </a:xfrm>
              <a:prstGeom prst="rect">
                <a:avLst/>
              </a:prstGeom>
              <a:ln>
                <a:solidFill>
                  <a:srgbClr val="020456"/>
                </a:solidFill>
              </a:ln>
            </p:spPr>
          </p:pic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58844BF-6306-109F-3FED-0E8E67E78BB0}"/>
                  </a:ext>
                </a:extLst>
              </p:cNvPr>
              <p:cNvGrpSpPr/>
              <p:nvPr/>
            </p:nvGrpSpPr>
            <p:grpSpPr>
              <a:xfrm>
                <a:off x="1997053" y="1113421"/>
                <a:ext cx="8278474" cy="5307885"/>
                <a:chOff x="1997053" y="1113421"/>
                <a:chExt cx="8278474" cy="5307885"/>
              </a:xfrm>
            </p:grpSpPr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6642D015-9CA7-5AFE-7D39-90FA7E118123}"/>
                    </a:ext>
                  </a:extLst>
                </p:cNvPr>
                <p:cNvSpPr/>
                <p:nvPr/>
              </p:nvSpPr>
              <p:spPr>
                <a:xfrm>
                  <a:off x="8028516" y="1229411"/>
                  <a:ext cx="502920" cy="292608"/>
                </a:xfrm>
                <a:prstGeom prst="roundRect">
                  <a:avLst>
                    <a:gd name="adj" fmla="val 7971"/>
                  </a:avLst>
                </a:prstGeom>
                <a:noFill/>
                <a:ln w="222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86BB2033-6AB4-0AED-22D9-95B9175A80ED}"/>
                    </a:ext>
                  </a:extLst>
                </p:cNvPr>
                <p:cNvSpPr/>
                <p:nvPr/>
              </p:nvSpPr>
              <p:spPr>
                <a:xfrm>
                  <a:off x="5671631" y="1997556"/>
                  <a:ext cx="2331720" cy="411480"/>
                </a:xfrm>
                <a:prstGeom prst="roundRect">
                  <a:avLst>
                    <a:gd name="adj" fmla="val 7971"/>
                  </a:avLst>
                </a:prstGeom>
                <a:noFill/>
                <a:ln w="222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C7A63973-181A-EFAE-1F88-A8B643800902}"/>
                    </a:ext>
                  </a:extLst>
                </p:cNvPr>
                <p:cNvSpPr/>
                <p:nvPr/>
              </p:nvSpPr>
              <p:spPr>
                <a:xfrm>
                  <a:off x="5703527" y="3004051"/>
                  <a:ext cx="4572000" cy="320040"/>
                </a:xfrm>
                <a:prstGeom prst="roundRect">
                  <a:avLst>
                    <a:gd name="adj" fmla="val 7971"/>
                  </a:avLst>
                </a:prstGeom>
                <a:noFill/>
                <a:ln w="222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0A7164-8167-DC2D-6EC8-EF0D72FD3341}"/>
                    </a:ext>
                  </a:extLst>
                </p:cNvPr>
                <p:cNvSpPr/>
                <p:nvPr/>
              </p:nvSpPr>
              <p:spPr>
                <a:xfrm>
                  <a:off x="5682261" y="3938156"/>
                  <a:ext cx="594360" cy="320040"/>
                </a:xfrm>
                <a:prstGeom prst="roundRect">
                  <a:avLst>
                    <a:gd name="adj" fmla="val 7971"/>
                  </a:avLst>
                </a:prstGeom>
                <a:noFill/>
                <a:ln w="222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BF4D74D-C054-C255-25FA-D06C9E6A8CC6}"/>
                    </a:ext>
                  </a:extLst>
                </p:cNvPr>
                <p:cNvSpPr/>
                <p:nvPr/>
              </p:nvSpPr>
              <p:spPr>
                <a:xfrm>
                  <a:off x="5714160" y="5037351"/>
                  <a:ext cx="320040" cy="868680"/>
                </a:xfrm>
                <a:prstGeom prst="roundRect">
                  <a:avLst>
                    <a:gd name="adj" fmla="val 7971"/>
                  </a:avLst>
                </a:prstGeom>
                <a:noFill/>
                <a:ln w="222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22BFD75B-5307-26C7-DA1D-BFA2B17F6D93}"/>
                    </a:ext>
                  </a:extLst>
                </p:cNvPr>
                <p:cNvSpPr/>
                <p:nvPr/>
              </p:nvSpPr>
              <p:spPr>
                <a:xfrm>
                  <a:off x="7985984" y="5016085"/>
                  <a:ext cx="640080" cy="914400"/>
                </a:xfrm>
                <a:prstGeom prst="roundRect">
                  <a:avLst>
                    <a:gd name="adj" fmla="val 7971"/>
                  </a:avLst>
                </a:prstGeom>
                <a:noFill/>
                <a:ln w="222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7FA8047-B784-2D5C-2DFE-510E3DED1325}"/>
                    </a:ext>
                  </a:extLst>
                </p:cNvPr>
                <p:cNvGrpSpPr/>
                <p:nvPr/>
              </p:nvGrpSpPr>
              <p:grpSpPr>
                <a:xfrm>
                  <a:off x="3790058" y="1113421"/>
                  <a:ext cx="457200" cy="472298"/>
                  <a:chOff x="10559415" y="1974618"/>
                  <a:chExt cx="457200" cy="472298"/>
                </a:xfrm>
              </p:grpSpPr>
              <p:sp>
                <p:nvSpPr>
                  <p:cNvPr id="15" name="Flowchart: Connector 14">
                    <a:extLst>
                      <a:ext uri="{FF2B5EF4-FFF2-40B4-BE49-F238E27FC236}">
                        <a16:creationId xmlns:a16="http://schemas.microsoft.com/office/drawing/2014/main" id="{D0A31C0A-B6D8-22F6-9DD9-AC35AC4E1B3F}"/>
                      </a:ext>
                    </a:extLst>
                  </p:cNvPr>
                  <p:cNvSpPr/>
                  <p:nvPr/>
                </p:nvSpPr>
                <p:spPr>
                  <a:xfrm>
                    <a:off x="10559415" y="1989716"/>
                    <a:ext cx="457200" cy="457200"/>
                  </a:xfrm>
                  <a:prstGeom prst="flowChartConnector">
                    <a:avLst/>
                  </a:prstGeom>
                  <a:solidFill>
                    <a:srgbClr val="020456"/>
                  </a:solidFill>
                  <a:ln w="28575">
                    <a:solidFill>
                      <a:srgbClr val="386C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DBDCEBC-526A-59E2-6347-E63116DBFC16}"/>
                      </a:ext>
                    </a:extLst>
                  </p:cNvPr>
                  <p:cNvSpPr txBox="1"/>
                  <p:nvPr/>
                </p:nvSpPr>
                <p:spPr>
                  <a:xfrm>
                    <a:off x="10635615" y="1974618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solidFill>
                          <a:schemeClr val="bg1"/>
                        </a:solidFill>
                        <a:latin typeface="Barlow SemiBold" panose="00000700000000000000" pitchFamily="2" charset="0"/>
                      </a:rPr>
                      <a:t>1</a:t>
                    </a:r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05801FF-3B32-110A-4273-BA832E665DC9}"/>
                    </a:ext>
                  </a:extLst>
                </p:cNvPr>
                <p:cNvGrpSpPr/>
                <p:nvPr/>
              </p:nvGrpSpPr>
              <p:grpSpPr>
                <a:xfrm>
                  <a:off x="3790058" y="2269987"/>
                  <a:ext cx="457200" cy="472298"/>
                  <a:chOff x="10559415" y="1974618"/>
                  <a:chExt cx="457200" cy="472298"/>
                </a:xfrm>
              </p:grpSpPr>
              <p:sp>
                <p:nvSpPr>
                  <p:cNvPr id="18" name="Flowchart: Connector 17">
                    <a:extLst>
                      <a:ext uri="{FF2B5EF4-FFF2-40B4-BE49-F238E27FC236}">
                        <a16:creationId xmlns:a16="http://schemas.microsoft.com/office/drawing/2014/main" id="{F9CF9369-4847-20F5-0F96-202F397DA98E}"/>
                      </a:ext>
                    </a:extLst>
                  </p:cNvPr>
                  <p:cNvSpPr/>
                  <p:nvPr/>
                </p:nvSpPr>
                <p:spPr>
                  <a:xfrm>
                    <a:off x="10559415" y="1989716"/>
                    <a:ext cx="457200" cy="457200"/>
                  </a:xfrm>
                  <a:prstGeom prst="flowChartConnector">
                    <a:avLst/>
                  </a:prstGeom>
                  <a:solidFill>
                    <a:srgbClr val="020456"/>
                  </a:solidFill>
                  <a:ln w="28575">
                    <a:solidFill>
                      <a:srgbClr val="386C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79CEAD28-36CC-270F-85DB-EBE33FD57EF0}"/>
                      </a:ext>
                    </a:extLst>
                  </p:cNvPr>
                  <p:cNvSpPr txBox="1"/>
                  <p:nvPr/>
                </p:nvSpPr>
                <p:spPr>
                  <a:xfrm>
                    <a:off x="10635615" y="1974618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solidFill>
                          <a:schemeClr val="bg1"/>
                        </a:solidFill>
                        <a:latin typeface="Barlow SemiBold" panose="00000700000000000000" pitchFamily="2" charset="0"/>
                      </a:rPr>
                      <a:t>2</a:t>
                    </a:r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42CFB7A-E6E2-AAE1-B899-66DC5DEDF91A}"/>
                    </a:ext>
                  </a:extLst>
                </p:cNvPr>
                <p:cNvSpPr txBox="1"/>
                <p:nvPr/>
              </p:nvSpPr>
              <p:spPr>
                <a:xfrm>
                  <a:off x="2365118" y="1164526"/>
                  <a:ext cx="1280160" cy="36576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Barlow" panose="00000500000000000000" pitchFamily="2" charset="0"/>
                    </a:rPr>
                    <a:t>Invitation tab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3E7F06E-CF63-D04C-232C-CB07B958F5BA}"/>
                    </a:ext>
                  </a:extLst>
                </p:cNvPr>
                <p:cNvSpPr txBox="1"/>
                <p:nvPr/>
              </p:nvSpPr>
              <p:spPr>
                <a:xfrm>
                  <a:off x="1997053" y="3497084"/>
                  <a:ext cx="1737360" cy="52322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Barlow" panose="00000500000000000000" pitchFamily="2" charset="0"/>
                    </a:rPr>
                    <a:t>Enter user’s emails  and Lookup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0ADA41D-9558-B83C-78E3-EC8EC71BCB92}"/>
                    </a:ext>
                  </a:extLst>
                </p:cNvPr>
                <p:cNvSpPr txBox="1"/>
                <p:nvPr/>
              </p:nvSpPr>
              <p:spPr>
                <a:xfrm>
                  <a:off x="2125202" y="4558442"/>
                  <a:ext cx="1530201" cy="52322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Barlow" panose="00000500000000000000" pitchFamily="2" charset="0"/>
                    </a:rPr>
                    <a:t>Checkmark next to user’s</a:t>
                  </a: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EB0BEF4-70C2-F545-01EA-805BA6C2E7E0}"/>
                    </a:ext>
                  </a:extLst>
                </p:cNvPr>
                <p:cNvGrpSpPr/>
                <p:nvPr/>
              </p:nvGrpSpPr>
              <p:grpSpPr>
                <a:xfrm>
                  <a:off x="3790058" y="3429000"/>
                  <a:ext cx="457200" cy="472298"/>
                  <a:chOff x="10559415" y="1974618"/>
                  <a:chExt cx="457200" cy="472298"/>
                </a:xfrm>
              </p:grpSpPr>
              <p:sp>
                <p:nvSpPr>
                  <p:cNvPr id="24" name="Flowchart: Connector 23">
                    <a:extLst>
                      <a:ext uri="{FF2B5EF4-FFF2-40B4-BE49-F238E27FC236}">
                        <a16:creationId xmlns:a16="http://schemas.microsoft.com/office/drawing/2014/main" id="{0BE65291-343A-6367-7498-C54692D5910C}"/>
                      </a:ext>
                    </a:extLst>
                  </p:cNvPr>
                  <p:cNvSpPr/>
                  <p:nvPr/>
                </p:nvSpPr>
                <p:spPr>
                  <a:xfrm>
                    <a:off x="10559415" y="1989716"/>
                    <a:ext cx="457200" cy="457200"/>
                  </a:xfrm>
                  <a:prstGeom prst="flowChartConnector">
                    <a:avLst/>
                  </a:prstGeom>
                  <a:solidFill>
                    <a:srgbClr val="020456"/>
                  </a:solidFill>
                  <a:ln w="28575">
                    <a:solidFill>
                      <a:srgbClr val="386C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586215FD-1BAC-CBD9-C189-F2E88C17638D}"/>
                      </a:ext>
                    </a:extLst>
                  </p:cNvPr>
                  <p:cNvSpPr txBox="1"/>
                  <p:nvPr/>
                </p:nvSpPr>
                <p:spPr>
                  <a:xfrm>
                    <a:off x="10635615" y="1974618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solidFill>
                          <a:schemeClr val="bg1"/>
                        </a:solidFill>
                        <a:latin typeface="Barlow SemiBold" panose="00000700000000000000" pitchFamily="2" charset="0"/>
                      </a:rPr>
                      <a:t>3</a:t>
                    </a: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3A9F4770-2B12-021B-9700-D8907ACBD8C7}"/>
                    </a:ext>
                  </a:extLst>
                </p:cNvPr>
                <p:cNvGrpSpPr/>
                <p:nvPr/>
              </p:nvGrpSpPr>
              <p:grpSpPr>
                <a:xfrm>
                  <a:off x="3790058" y="4543956"/>
                  <a:ext cx="457200" cy="472298"/>
                  <a:chOff x="10559415" y="1974618"/>
                  <a:chExt cx="457200" cy="472298"/>
                </a:xfrm>
              </p:grpSpPr>
              <p:sp>
                <p:nvSpPr>
                  <p:cNvPr id="27" name="Flowchart: Connector 26">
                    <a:extLst>
                      <a:ext uri="{FF2B5EF4-FFF2-40B4-BE49-F238E27FC236}">
                        <a16:creationId xmlns:a16="http://schemas.microsoft.com/office/drawing/2014/main" id="{54562D97-DB62-9567-3F0F-87490FC3C220}"/>
                      </a:ext>
                    </a:extLst>
                  </p:cNvPr>
                  <p:cNvSpPr/>
                  <p:nvPr/>
                </p:nvSpPr>
                <p:spPr>
                  <a:xfrm>
                    <a:off x="10559415" y="1989716"/>
                    <a:ext cx="457200" cy="457200"/>
                  </a:xfrm>
                  <a:prstGeom prst="flowChartConnector">
                    <a:avLst/>
                  </a:prstGeom>
                  <a:solidFill>
                    <a:srgbClr val="020456"/>
                  </a:solidFill>
                  <a:ln w="28575">
                    <a:solidFill>
                      <a:srgbClr val="386C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522B6BC4-0B8D-986E-1D04-A46A7EE0339A}"/>
                      </a:ext>
                    </a:extLst>
                  </p:cNvPr>
                  <p:cNvSpPr txBox="1"/>
                  <p:nvPr/>
                </p:nvSpPr>
                <p:spPr>
                  <a:xfrm>
                    <a:off x="10635615" y="1974618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solidFill>
                          <a:schemeClr val="bg1"/>
                        </a:solidFill>
                        <a:latin typeface="Barlow SemiBold" panose="00000700000000000000" pitchFamily="2" charset="0"/>
                      </a:rPr>
                      <a:t>4</a:t>
                    </a:r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85EC7E64-7BE9-2485-B2EA-2C60B5FD5C96}"/>
                    </a:ext>
                  </a:extLst>
                </p:cNvPr>
                <p:cNvGrpSpPr/>
                <p:nvPr/>
              </p:nvGrpSpPr>
              <p:grpSpPr>
                <a:xfrm>
                  <a:off x="3790058" y="5787206"/>
                  <a:ext cx="457200" cy="472298"/>
                  <a:chOff x="10559415" y="1974618"/>
                  <a:chExt cx="457200" cy="472298"/>
                </a:xfrm>
              </p:grpSpPr>
              <p:sp>
                <p:nvSpPr>
                  <p:cNvPr id="30" name="Flowchart: Connector 29">
                    <a:extLst>
                      <a:ext uri="{FF2B5EF4-FFF2-40B4-BE49-F238E27FC236}">
                        <a16:creationId xmlns:a16="http://schemas.microsoft.com/office/drawing/2014/main" id="{50C68B04-F9F6-67A7-BFC2-201272CDD877}"/>
                      </a:ext>
                    </a:extLst>
                  </p:cNvPr>
                  <p:cNvSpPr/>
                  <p:nvPr/>
                </p:nvSpPr>
                <p:spPr>
                  <a:xfrm>
                    <a:off x="10559415" y="1989716"/>
                    <a:ext cx="457200" cy="457200"/>
                  </a:xfrm>
                  <a:prstGeom prst="flowChartConnector">
                    <a:avLst/>
                  </a:prstGeom>
                  <a:solidFill>
                    <a:srgbClr val="020456"/>
                  </a:solidFill>
                  <a:ln w="28575">
                    <a:solidFill>
                      <a:srgbClr val="386C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F0ACE7E7-D489-A8B8-8BC0-BB91B6B001FC}"/>
                      </a:ext>
                    </a:extLst>
                  </p:cNvPr>
                  <p:cNvSpPr txBox="1"/>
                  <p:nvPr/>
                </p:nvSpPr>
                <p:spPr>
                  <a:xfrm>
                    <a:off x="10635615" y="1974618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solidFill>
                          <a:schemeClr val="bg1"/>
                        </a:solidFill>
                        <a:latin typeface="Barlow SemiBold" panose="00000700000000000000" pitchFamily="2" charset="0"/>
                      </a:rPr>
                      <a:t>5</a:t>
                    </a:r>
                  </a:p>
                </p:txBody>
              </p:sp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762EFB4-C05A-2805-1ACA-63AF75A861DA}"/>
                    </a:ext>
                  </a:extLst>
                </p:cNvPr>
                <p:cNvSpPr txBox="1"/>
                <p:nvPr/>
              </p:nvSpPr>
              <p:spPr>
                <a:xfrm>
                  <a:off x="2088493" y="2252075"/>
                  <a:ext cx="1645920" cy="52322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Barlow" panose="00000500000000000000" pitchFamily="2" charset="0"/>
                    </a:rPr>
                    <a:t>Select Team from drop-down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381B915-ED21-C1E1-B0CD-953AD563D6CD}"/>
                    </a:ext>
                  </a:extLst>
                </p:cNvPr>
                <p:cNvSpPr txBox="1"/>
                <p:nvPr/>
              </p:nvSpPr>
              <p:spPr>
                <a:xfrm>
                  <a:off x="2134213" y="5848024"/>
                  <a:ext cx="1554480" cy="36576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Barlow" panose="00000500000000000000" pitchFamily="2" charset="0"/>
                    </a:rPr>
                    <a:t>Submit Invitation </a:t>
                  </a: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20FD2AF7-4331-0A97-C99B-62CB91DF1A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98121" y="1350463"/>
                  <a:ext cx="3646623" cy="81096"/>
                </a:xfrm>
                <a:prstGeom prst="straightConnector1">
                  <a:avLst/>
                </a:prstGeom>
                <a:ln w="31750">
                  <a:solidFill>
                    <a:srgbClr val="C00000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C95CD286-A9BF-96E0-F8E6-E51DB14FAE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92756" y="2252075"/>
                  <a:ext cx="1280160" cy="204827"/>
                </a:xfrm>
                <a:prstGeom prst="straightConnector1">
                  <a:avLst/>
                </a:prstGeom>
                <a:ln w="31750">
                  <a:solidFill>
                    <a:srgbClr val="C00000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5050A38B-DDA1-2388-503C-CCE3E4DBD5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81286" y="3174704"/>
                  <a:ext cx="1325880" cy="457200"/>
                </a:xfrm>
                <a:prstGeom prst="straightConnector1">
                  <a:avLst/>
                </a:prstGeom>
                <a:ln w="31750">
                  <a:solidFill>
                    <a:srgbClr val="C00000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B884E729-B73F-3505-C9E4-6B2AE8D0EC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70653" y="3752511"/>
                  <a:ext cx="1325880" cy="274320"/>
                </a:xfrm>
                <a:prstGeom prst="straightConnector1">
                  <a:avLst/>
                </a:prstGeom>
                <a:ln w="31750">
                  <a:solidFill>
                    <a:srgbClr val="C00000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05F9C2A3-07E2-4780-2982-A7921FC360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91919" y="4868461"/>
                  <a:ext cx="1325880" cy="498466"/>
                </a:xfrm>
                <a:prstGeom prst="straightConnector1">
                  <a:avLst/>
                </a:prstGeom>
                <a:ln w="31750">
                  <a:solidFill>
                    <a:srgbClr val="C00000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99C367F2-1577-B7ED-6B2A-4A1287459E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47036" y="6146986"/>
                  <a:ext cx="1325880" cy="274320"/>
                </a:xfrm>
                <a:prstGeom prst="straightConnector1">
                  <a:avLst/>
                </a:prstGeom>
                <a:ln w="31750">
                  <a:solidFill>
                    <a:srgbClr val="C00000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B1E784BE-1BA1-2E26-59AF-CD0C1018F627}"/>
                </a:ext>
              </a:extLst>
            </p:cNvPr>
            <p:cNvSpPr/>
            <p:nvPr/>
          </p:nvSpPr>
          <p:spPr>
            <a:xfrm>
              <a:off x="5539435" y="6323894"/>
              <a:ext cx="1051560" cy="32004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82904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0540C-6FBD-6C56-1218-0B8C182FB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A26F2-7D73-C614-251D-97E3DF3EF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Administration: User Management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831F6-F24F-643C-3954-0C44618B5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42447D-E59F-D8A0-E919-53447B13FC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5D0C3A-38A9-1938-D0F4-E9DF60C1396D}"/>
              </a:ext>
            </a:extLst>
          </p:cNvPr>
          <p:cNvGrpSpPr/>
          <p:nvPr/>
        </p:nvGrpSpPr>
        <p:grpSpPr>
          <a:xfrm>
            <a:off x="1499186" y="1392084"/>
            <a:ext cx="9805232" cy="4733101"/>
            <a:chOff x="1722474" y="1392084"/>
            <a:chExt cx="9805232" cy="473310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77F599E-3546-3FCE-0A5A-0B6D3988329D}"/>
                </a:ext>
              </a:extLst>
            </p:cNvPr>
            <p:cNvGrpSpPr/>
            <p:nvPr/>
          </p:nvGrpSpPr>
          <p:grpSpPr>
            <a:xfrm>
              <a:off x="1722474" y="2261541"/>
              <a:ext cx="7395962" cy="3393327"/>
              <a:chOff x="1860703" y="2421028"/>
              <a:chExt cx="7395962" cy="3393327"/>
            </a:xfrm>
          </p:grpSpPr>
          <p:pic>
            <p:nvPicPr>
              <p:cNvPr id="5" name="Picture 4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851425AA-1D86-11E3-4B3D-13F51E9C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8" r="25832" b="19326"/>
              <a:stretch>
                <a:fillRect/>
              </a:stretch>
            </p:blipFill>
            <p:spPr>
              <a:xfrm>
                <a:off x="1860703" y="2421028"/>
                <a:ext cx="7395962" cy="3393327"/>
              </a:xfrm>
              <a:prstGeom prst="rect">
                <a:avLst/>
              </a:prstGeom>
              <a:ln>
                <a:solidFill>
                  <a:srgbClr val="020456"/>
                </a:solidFill>
              </a:ln>
            </p:spPr>
          </p:pic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BFC9DE33-CB3D-AF7A-1F36-138BA4433738}"/>
                  </a:ext>
                </a:extLst>
              </p:cNvPr>
              <p:cNvSpPr/>
              <p:nvPr/>
            </p:nvSpPr>
            <p:spPr>
              <a:xfrm>
                <a:off x="4160127" y="4572001"/>
                <a:ext cx="3017520" cy="41148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9ADA9317-37BF-0240-A005-4775DEB1BF07}"/>
                  </a:ext>
                </a:extLst>
              </p:cNvPr>
              <p:cNvSpPr/>
              <p:nvPr/>
            </p:nvSpPr>
            <p:spPr>
              <a:xfrm>
                <a:off x="7345639" y="4583286"/>
                <a:ext cx="868680" cy="41148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E70FB797-EB81-B640-96CD-82B244D9128A}"/>
                  </a:ext>
                </a:extLst>
              </p:cNvPr>
              <p:cNvSpPr/>
              <p:nvPr/>
            </p:nvSpPr>
            <p:spPr>
              <a:xfrm>
                <a:off x="8182420" y="2463523"/>
                <a:ext cx="1005840" cy="36576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C690AB7A-4705-9EA7-BAE9-460B839C6B8F}"/>
                  </a:ext>
                </a:extLst>
              </p:cNvPr>
              <p:cNvSpPr/>
              <p:nvPr/>
            </p:nvSpPr>
            <p:spPr>
              <a:xfrm>
                <a:off x="2334713" y="3406289"/>
                <a:ext cx="1645920" cy="45720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0D327F-6F78-B5B9-13D0-F0947172F961}"/>
                </a:ext>
              </a:extLst>
            </p:cNvPr>
            <p:cNvSpPr txBox="1"/>
            <p:nvPr/>
          </p:nvSpPr>
          <p:spPr>
            <a:xfrm>
              <a:off x="7381076" y="1399268"/>
              <a:ext cx="1737360" cy="36576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Administration Tab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0510B2-2C72-34D9-05A7-C2A842EC49A9}"/>
                </a:ext>
              </a:extLst>
            </p:cNvPr>
            <p:cNvSpPr txBox="1"/>
            <p:nvPr/>
          </p:nvSpPr>
          <p:spPr>
            <a:xfrm>
              <a:off x="2644905" y="1392084"/>
              <a:ext cx="1737360" cy="54864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User Management tab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6FABB9-5A21-CC74-4A09-46500F314364}"/>
                </a:ext>
              </a:extLst>
            </p:cNvPr>
            <p:cNvSpPr txBox="1"/>
            <p:nvPr/>
          </p:nvSpPr>
          <p:spPr>
            <a:xfrm>
              <a:off x="9881786" y="3627234"/>
              <a:ext cx="1645920" cy="36576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Enter User’s Email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8D846A-D387-7A87-D136-EDB914420A18}"/>
                </a:ext>
              </a:extLst>
            </p:cNvPr>
            <p:cNvSpPr txBox="1"/>
            <p:nvPr/>
          </p:nvSpPr>
          <p:spPr>
            <a:xfrm>
              <a:off x="9881786" y="4855038"/>
              <a:ext cx="1188720" cy="36576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Click Search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16FA263-06B1-2CA8-101B-FC6E8C539D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8175" y="3832206"/>
              <a:ext cx="2194560" cy="548409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29BDD14-8AE2-9CB0-A774-B717C47D95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50521" y="4657060"/>
              <a:ext cx="1188720" cy="27432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4521C50-9E40-5C4E-54AF-80BF4573F4CD}"/>
                </a:ext>
              </a:extLst>
            </p:cNvPr>
            <p:cNvCxnSpPr>
              <a:cxnSpLocks/>
            </p:cNvCxnSpPr>
            <p:nvPr/>
          </p:nvCxnSpPr>
          <p:spPr>
            <a:xfrm>
              <a:off x="7294243" y="1807938"/>
              <a:ext cx="871104" cy="412497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22044CC-7D42-C719-BFFA-9E2271770EBF}"/>
                </a:ext>
              </a:extLst>
            </p:cNvPr>
            <p:cNvCxnSpPr>
              <a:cxnSpLocks/>
            </p:cNvCxnSpPr>
            <p:nvPr/>
          </p:nvCxnSpPr>
          <p:spPr>
            <a:xfrm>
              <a:off x="2352767" y="1916121"/>
              <a:ext cx="228600" cy="123444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903A925-B714-AE39-62DF-6CDEFDCF4DF6}"/>
                </a:ext>
              </a:extLst>
            </p:cNvPr>
            <p:cNvSpPr txBox="1"/>
            <p:nvPr/>
          </p:nvSpPr>
          <p:spPr>
            <a:xfrm>
              <a:off x="3061778" y="5817408"/>
              <a:ext cx="4937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Barlow" panose="00000500000000000000" pitchFamily="2" charset="0"/>
                </a:rPr>
                <a:t>Note: If the user exists, the user details will display.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253F7A1-1335-EBB7-A51B-6CEC29D43862}"/>
                </a:ext>
              </a:extLst>
            </p:cNvPr>
            <p:cNvGrpSpPr/>
            <p:nvPr/>
          </p:nvGrpSpPr>
          <p:grpSpPr>
            <a:xfrm>
              <a:off x="6842669" y="1413970"/>
              <a:ext cx="457200" cy="472298"/>
              <a:chOff x="10559415" y="1974618"/>
              <a:chExt cx="457200" cy="472298"/>
            </a:xfrm>
          </p:grpSpPr>
          <p:sp>
            <p:nvSpPr>
              <p:cNvPr id="7" name="Flowchart: Connector 6">
                <a:extLst>
                  <a:ext uri="{FF2B5EF4-FFF2-40B4-BE49-F238E27FC236}">
                    <a16:creationId xmlns:a16="http://schemas.microsoft.com/office/drawing/2014/main" id="{7BFA4E73-4AEA-E40D-3888-FCE9AB2C63F0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D67E15-19B8-434F-B4D9-91FA0BAED5B4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1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2891924-D127-4C7A-0F60-F3197DEEF814}"/>
                </a:ext>
              </a:extLst>
            </p:cNvPr>
            <p:cNvGrpSpPr/>
            <p:nvPr/>
          </p:nvGrpSpPr>
          <p:grpSpPr>
            <a:xfrm>
              <a:off x="2124167" y="1393535"/>
              <a:ext cx="457200" cy="472298"/>
              <a:chOff x="10559415" y="1974618"/>
              <a:chExt cx="457200" cy="472298"/>
            </a:xfrm>
          </p:grpSpPr>
          <p:sp>
            <p:nvSpPr>
              <p:cNvPr id="11" name="Flowchart: Connector 10">
                <a:extLst>
                  <a:ext uri="{FF2B5EF4-FFF2-40B4-BE49-F238E27FC236}">
                    <a16:creationId xmlns:a16="http://schemas.microsoft.com/office/drawing/2014/main" id="{6C4BD521-B908-25D8-4B1B-E25C4AAFEA2E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F2E772-44E1-F18A-6329-552F99175276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2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1B4C25E-68B2-9F3F-2B09-AE176BF6D74A}"/>
                </a:ext>
              </a:extLst>
            </p:cNvPr>
            <p:cNvGrpSpPr/>
            <p:nvPr/>
          </p:nvGrpSpPr>
          <p:grpSpPr>
            <a:xfrm>
              <a:off x="9363846" y="3544820"/>
              <a:ext cx="457200" cy="461665"/>
              <a:chOff x="10559415" y="1985251"/>
              <a:chExt cx="457200" cy="461665"/>
            </a:xfrm>
          </p:grpSpPr>
          <p:sp>
            <p:nvSpPr>
              <p:cNvPr id="14" name="Flowchart: Connector 13">
                <a:extLst>
                  <a:ext uri="{FF2B5EF4-FFF2-40B4-BE49-F238E27FC236}">
                    <a16:creationId xmlns:a16="http://schemas.microsoft.com/office/drawing/2014/main" id="{3525B27E-0D8C-166A-2389-9CC5C9D49377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1C4B46-4196-8279-FF12-F5C098C9638C}"/>
                  </a:ext>
                </a:extLst>
              </p:cNvPr>
              <p:cNvSpPr txBox="1"/>
              <p:nvPr/>
            </p:nvSpPr>
            <p:spPr>
              <a:xfrm>
                <a:off x="10635615" y="198525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3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E8783A-0585-DCE1-702B-580D8E915955}"/>
                </a:ext>
              </a:extLst>
            </p:cNvPr>
            <p:cNvGrpSpPr/>
            <p:nvPr/>
          </p:nvGrpSpPr>
          <p:grpSpPr>
            <a:xfrm>
              <a:off x="9363846" y="4794220"/>
              <a:ext cx="457200" cy="472298"/>
              <a:chOff x="10559415" y="1974618"/>
              <a:chExt cx="457200" cy="472298"/>
            </a:xfrm>
          </p:grpSpPr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C46E0B0A-3A76-6DE8-551C-7721D13B84EB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B32A48-0070-0D68-1A0A-C6F378AD1668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6237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9F7E32-00B2-3341-8700-7C4A4CC1F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FC1744-F2E0-5FD3-766B-B24AFE00C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90695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Administration: Sponsor Administration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FA0ADC-1A37-49E9-4DCF-284D8EB6A7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3781FF-96C0-DD23-B2A1-ECC6C3357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72F25E-EF01-FED8-E24E-C331FBF823D9}"/>
              </a:ext>
            </a:extLst>
          </p:cNvPr>
          <p:cNvGrpSpPr/>
          <p:nvPr/>
        </p:nvGrpSpPr>
        <p:grpSpPr>
          <a:xfrm>
            <a:off x="709251" y="1409733"/>
            <a:ext cx="10927859" cy="4495734"/>
            <a:chOff x="709251" y="1409733"/>
            <a:chExt cx="10927859" cy="4495734"/>
          </a:xfrm>
        </p:grpSpPr>
        <p:pic>
          <p:nvPicPr>
            <p:cNvPr id="49" name="Picture 4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0D1C4A9-D707-D96F-669F-E812D65BE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51" y="1778349"/>
              <a:ext cx="7933413" cy="402336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08C5BC-424D-DA35-F8C8-C6A9E9A2E396}"/>
                </a:ext>
              </a:extLst>
            </p:cNvPr>
            <p:cNvSpPr txBox="1"/>
            <p:nvPr/>
          </p:nvSpPr>
          <p:spPr>
            <a:xfrm>
              <a:off x="9533990" y="1447284"/>
              <a:ext cx="1645920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Administration tab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61E06E-ADE9-1682-F424-D3CD7339AC38}"/>
                </a:ext>
              </a:extLst>
            </p:cNvPr>
            <p:cNvSpPr txBox="1"/>
            <p:nvPr/>
          </p:nvSpPr>
          <p:spPr>
            <a:xfrm>
              <a:off x="9533990" y="2180263"/>
              <a:ext cx="2103120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Sponsor Administrators sub-tab 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1644E1-FBA3-E9C7-7C57-36D05D1882CD}"/>
                </a:ext>
              </a:extLst>
            </p:cNvPr>
            <p:cNvSpPr txBox="1"/>
            <p:nvPr/>
          </p:nvSpPr>
          <p:spPr>
            <a:xfrm>
              <a:off x="9533990" y="3340803"/>
              <a:ext cx="1737360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Add Sponsor Admin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1D285F-85A4-2C7F-ADE2-DC7B829D4576}"/>
                </a:ext>
              </a:extLst>
            </p:cNvPr>
            <p:cNvSpPr txBox="1"/>
            <p:nvPr/>
          </p:nvSpPr>
          <p:spPr>
            <a:xfrm>
              <a:off x="9533990" y="4367799"/>
              <a:ext cx="1828800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Enter Email address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DB68C9-647D-D638-4D92-6D22FEEE3A1B}"/>
                </a:ext>
              </a:extLst>
            </p:cNvPr>
            <p:cNvSpPr txBox="1"/>
            <p:nvPr/>
          </p:nvSpPr>
          <p:spPr>
            <a:xfrm>
              <a:off x="9533990" y="5462531"/>
              <a:ext cx="1920240" cy="3657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Add Sponsor Admin (+)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9A8B2F2-4C31-8F0F-CCAD-BD2ABAF24C64}"/>
                </a:ext>
              </a:extLst>
            </p:cNvPr>
            <p:cNvSpPr/>
            <p:nvPr/>
          </p:nvSpPr>
          <p:spPr>
            <a:xfrm>
              <a:off x="5731939" y="1832349"/>
              <a:ext cx="822960" cy="32004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A86B791-466B-4BA4-BBD0-B4DBD1DD2B06}"/>
                </a:ext>
              </a:extLst>
            </p:cNvPr>
            <p:cNvSpPr/>
            <p:nvPr/>
          </p:nvSpPr>
          <p:spPr>
            <a:xfrm>
              <a:off x="972098" y="2848850"/>
              <a:ext cx="1325880" cy="36576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B941C1F-8471-B738-58E4-E877A4D9FE0D}"/>
                </a:ext>
              </a:extLst>
            </p:cNvPr>
            <p:cNvSpPr/>
            <p:nvPr/>
          </p:nvSpPr>
          <p:spPr>
            <a:xfrm>
              <a:off x="7332374" y="2828694"/>
              <a:ext cx="1280160" cy="36576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F281413-3371-D59C-1F43-A7DC90F894CC}"/>
                </a:ext>
              </a:extLst>
            </p:cNvPr>
            <p:cNvSpPr/>
            <p:nvPr/>
          </p:nvSpPr>
          <p:spPr>
            <a:xfrm>
              <a:off x="3720839" y="4179048"/>
              <a:ext cx="3017520" cy="50292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C8F982A-1E97-7131-096E-82C6B8162180}"/>
                </a:ext>
              </a:extLst>
            </p:cNvPr>
            <p:cNvSpPr/>
            <p:nvPr/>
          </p:nvSpPr>
          <p:spPr>
            <a:xfrm>
              <a:off x="4205768" y="4736249"/>
              <a:ext cx="2468880" cy="32004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96D2169-95D0-E95E-D424-2754DEF7C0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33181" y="1755061"/>
              <a:ext cx="2307348" cy="241715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F8FFD36-21DD-A92C-6BD0-B71C26E953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8509" y="2468491"/>
              <a:ext cx="6583680" cy="45720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97EB5EE-E0EC-8287-5CEB-2103D3A9C3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15200" y="3268120"/>
              <a:ext cx="475767" cy="245389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1AA1F7E-89B7-D51B-1D2F-92D8662574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31571" y="4413945"/>
              <a:ext cx="2103120" cy="18288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BFC40C9-AC57-656A-9E87-F7F94F9386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38358" y="4954772"/>
              <a:ext cx="2252609" cy="676525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27E57FF-B3FA-7BBF-48F8-E1090ED018CB}"/>
                </a:ext>
              </a:extLst>
            </p:cNvPr>
            <p:cNvGrpSpPr/>
            <p:nvPr/>
          </p:nvGrpSpPr>
          <p:grpSpPr>
            <a:xfrm>
              <a:off x="9027362" y="1409733"/>
              <a:ext cx="457200" cy="472298"/>
              <a:chOff x="10559415" y="1974618"/>
              <a:chExt cx="457200" cy="472298"/>
            </a:xfrm>
          </p:grpSpPr>
          <p:sp>
            <p:nvSpPr>
              <p:cNvPr id="5" name="Flowchart: Connector 4">
                <a:extLst>
                  <a:ext uri="{FF2B5EF4-FFF2-40B4-BE49-F238E27FC236}">
                    <a16:creationId xmlns:a16="http://schemas.microsoft.com/office/drawing/2014/main" id="{05BD88B1-4BAC-E0DD-B7F2-29365E98ECB7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0E29B0-EBBE-EC69-B191-FDAD51C70D8F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1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7DF04E-8A15-F7E8-96A2-E20F6ECDA766}"/>
                </a:ext>
              </a:extLst>
            </p:cNvPr>
            <p:cNvGrpSpPr/>
            <p:nvPr/>
          </p:nvGrpSpPr>
          <p:grpSpPr>
            <a:xfrm>
              <a:off x="9025962" y="2228912"/>
              <a:ext cx="457200" cy="472298"/>
              <a:chOff x="10559415" y="1974618"/>
              <a:chExt cx="457200" cy="472298"/>
            </a:xfrm>
          </p:grpSpPr>
          <p:sp>
            <p:nvSpPr>
              <p:cNvPr id="11" name="Flowchart: Connector 10">
                <a:extLst>
                  <a:ext uri="{FF2B5EF4-FFF2-40B4-BE49-F238E27FC236}">
                    <a16:creationId xmlns:a16="http://schemas.microsoft.com/office/drawing/2014/main" id="{792D56CC-D699-A3C4-E28B-2F847107DE87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6B656-61F3-86F9-0C4C-973DE50FC639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2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89641B-A2B1-26A9-ECB6-9DDCED61DDD8}"/>
                </a:ext>
              </a:extLst>
            </p:cNvPr>
            <p:cNvGrpSpPr/>
            <p:nvPr/>
          </p:nvGrpSpPr>
          <p:grpSpPr>
            <a:xfrm>
              <a:off x="9033499" y="3269811"/>
              <a:ext cx="457200" cy="472298"/>
              <a:chOff x="10559415" y="1974618"/>
              <a:chExt cx="457200" cy="472298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635AEC80-0DA1-641A-1483-170CD02D54C2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7F9324-7185-0E2B-62CC-4B72E1B3BCDC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3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458D49C-A40C-EA63-1E16-938E7407C150}"/>
                </a:ext>
              </a:extLst>
            </p:cNvPr>
            <p:cNvGrpSpPr/>
            <p:nvPr/>
          </p:nvGrpSpPr>
          <p:grpSpPr>
            <a:xfrm>
              <a:off x="9030842" y="4319822"/>
              <a:ext cx="457200" cy="472298"/>
              <a:chOff x="10559415" y="1974618"/>
              <a:chExt cx="457200" cy="472298"/>
            </a:xfrm>
          </p:grpSpPr>
          <p:sp>
            <p:nvSpPr>
              <p:cNvPr id="21" name="Flowchart: Connector 20">
                <a:extLst>
                  <a:ext uri="{FF2B5EF4-FFF2-40B4-BE49-F238E27FC236}">
                    <a16:creationId xmlns:a16="http://schemas.microsoft.com/office/drawing/2014/main" id="{61F7FA5A-4EF4-98D9-99D4-8D25BDD8F5D9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A4BE52-1229-219C-E681-A30697902F99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4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8BE3BD8-2D27-7812-3D03-67C0C5C65B93}"/>
                </a:ext>
              </a:extLst>
            </p:cNvPr>
            <p:cNvGrpSpPr/>
            <p:nvPr/>
          </p:nvGrpSpPr>
          <p:grpSpPr>
            <a:xfrm>
              <a:off x="9033499" y="5433169"/>
              <a:ext cx="457200" cy="472298"/>
              <a:chOff x="10559415" y="1974618"/>
              <a:chExt cx="457200" cy="472298"/>
            </a:xfrm>
          </p:grpSpPr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id="{0EA15F06-F1A6-2DD8-0F0B-97DB5D60A089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A65737B-D775-5DA6-F900-4CF835F3D523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9350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222F1-5265-1CBC-AC98-7D8CDAA67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C0F14E-7B69-903F-810D-29B9E104C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90695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Administration: Licenses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63D71-5A06-5157-061E-20FC64046BA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688B3A0-A07C-1FE7-405C-28BF39CB0A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89B12E-5496-42FB-CF1B-8CCD11256C7B}"/>
              </a:ext>
            </a:extLst>
          </p:cNvPr>
          <p:cNvGrpSpPr/>
          <p:nvPr/>
        </p:nvGrpSpPr>
        <p:grpSpPr>
          <a:xfrm>
            <a:off x="1455777" y="1398213"/>
            <a:ext cx="9453912" cy="4754880"/>
            <a:chOff x="2093733" y="1398213"/>
            <a:chExt cx="9453912" cy="4754880"/>
          </a:xfrm>
        </p:grpSpPr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5DF10E8-F1D6-2F70-4701-57374734C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2" y="1398213"/>
              <a:ext cx="6567503" cy="4754880"/>
            </a:xfrm>
            <a:prstGeom prst="rect">
              <a:avLst/>
            </a:prstGeom>
            <a:ln>
              <a:solidFill>
                <a:srgbClr val="020456"/>
              </a:solidFill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61C284F-3A6B-D48C-E7CC-1C42643A433E}"/>
                </a:ext>
              </a:extLst>
            </p:cNvPr>
            <p:cNvSpPr/>
            <p:nvPr/>
          </p:nvSpPr>
          <p:spPr>
            <a:xfrm>
              <a:off x="9078364" y="1425645"/>
              <a:ext cx="640080" cy="27432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5454FEC-E044-6059-5FBD-EC21E39567AB}"/>
                </a:ext>
              </a:extLst>
            </p:cNvPr>
            <p:cNvSpPr/>
            <p:nvPr/>
          </p:nvSpPr>
          <p:spPr>
            <a:xfrm>
              <a:off x="5236464" y="2666713"/>
              <a:ext cx="1078992" cy="292608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8E8B47A-BDEF-14DD-4455-87E507412748}"/>
                </a:ext>
              </a:extLst>
            </p:cNvPr>
            <p:cNvSpPr/>
            <p:nvPr/>
          </p:nvSpPr>
          <p:spPr>
            <a:xfrm>
              <a:off x="6352032" y="3605620"/>
              <a:ext cx="548640" cy="22860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1C8CF1B-24B1-678E-5393-FC9F00B46809}"/>
                </a:ext>
              </a:extLst>
            </p:cNvPr>
            <p:cNvSpPr/>
            <p:nvPr/>
          </p:nvSpPr>
          <p:spPr>
            <a:xfrm>
              <a:off x="6352032" y="5276907"/>
              <a:ext cx="868680" cy="22860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062A0B-7D22-A2DE-8A69-E307EB3D9ED6}"/>
                </a:ext>
              </a:extLst>
            </p:cNvPr>
            <p:cNvSpPr txBox="1"/>
            <p:nvPr/>
          </p:nvSpPr>
          <p:spPr>
            <a:xfrm>
              <a:off x="2198033" y="1542723"/>
              <a:ext cx="1645920" cy="307777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Administration tab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2AB02F-8E6C-5BCB-AEDD-2DEE5473C6F9}"/>
                </a:ext>
              </a:extLst>
            </p:cNvPr>
            <p:cNvSpPr txBox="1"/>
            <p:nvPr/>
          </p:nvSpPr>
          <p:spPr>
            <a:xfrm>
              <a:off x="2198033" y="2542467"/>
              <a:ext cx="1554480" cy="36576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Licenses sub-tab 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30AEFC-7969-A604-8FAF-2E01F6B4CC08}"/>
                </a:ext>
              </a:extLst>
            </p:cNvPr>
            <p:cNvSpPr txBox="1"/>
            <p:nvPr/>
          </p:nvSpPr>
          <p:spPr>
            <a:xfrm>
              <a:off x="2609513" y="3695923"/>
              <a:ext cx="822960" cy="307777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Storage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7619C0-2D08-9BAD-59B4-C5766304D6FA}"/>
                </a:ext>
              </a:extLst>
            </p:cNvPr>
            <p:cNvSpPr txBox="1"/>
            <p:nvPr/>
          </p:nvSpPr>
          <p:spPr>
            <a:xfrm>
              <a:off x="2093733" y="4809755"/>
              <a:ext cx="1737360" cy="307777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Additional Features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B377BB8-2D36-E667-62FA-7FF7C342F947}"/>
                </a:ext>
              </a:extLst>
            </p:cNvPr>
            <p:cNvGrpSpPr/>
            <p:nvPr/>
          </p:nvGrpSpPr>
          <p:grpSpPr>
            <a:xfrm>
              <a:off x="3937541" y="1492069"/>
              <a:ext cx="457200" cy="472298"/>
              <a:chOff x="10559415" y="1974618"/>
              <a:chExt cx="457200" cy="472298"/>
            </a:xfrm>
          </p:grpSpPr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C19231E6-3DA9-B6F1-6649-B2F3BDD00C78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1B67401-5C67-2230-F26F-484F0F3CF9C9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1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1833E0D-641E-A2A3-4482-0B4E7FB022C8}"/>
                </a:ext>
              </a:extLst>
            </p:cNvPr>
            <p:cNvGrpSpPr/>
            <p:nvPr/>
          </p:nvGrpSpPr>
          <p:grpSpPr>
            <a:xfrm>
              <a:off x="3930590" y="2494515"/>
              <a:ext cx="457200" cy="472298"/>
              <a:chOff x="10559415" y="1974618"/>
              <a:chExt cx="457200" cy="472298"/>
            </a:xfrm>
          </p:grpSpPr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4B8933D8-EAF6-1AA8-90D8-EA3F57274F24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B8C6D5-140C-6E6A-1524-B4685E54F1A0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2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945F941-E3A2-1309-0FCF-6F868F8A9006}"/>
                </a:ext>
              </a:extLst>
            </p:cNvPr>
            <p:cNvGrpSpPr/>
            <p:nvPr/>
          </p:nvGrpSpPr>
          <p:grpSpPr>
            <a:xfrm>
              <a:off x="3935081" y="3618980"/>
              <a:ext cx="457200" cy="461665"/>
              <a:chOff x="10559415" y="1985251"/>
              <a:chExt cx="457200" cy="461665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E00268CD-F499-A545-FF75-78143D1F5EF7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4950F1-EEFA-EF31-5089-F86592D87539}"/>
                  </a:ext>
                </a:extLst>
              </p:cNvPr>
              <p:cNvSpPr txBox="1"/>
              <p:nvPr/>
            </p:nvSpPr>
            <p:spPr>
              <a:xfrm>
                <a:off x="10635615" y="198525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3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B2B9BC-4992-ACBD-9B8D-DCC64EDC19E5}"/>
                </a:ext>
              </a:extLst>
            </p:cNvPr>
            <p:cNvGrpSpPr/>
            <p:nvPr/>
          </p:nvGrpSpPr>
          <p:grpSpPr>
            <a:xfrm>
              <a:off x="3937541" y="4732812"/>
              <a:ext cx="457200" cy="472298"/>
              <a:chOff x="10559415" y="1974618"/>
              <a:chExt cx="457200" cy="472298"/>
            </a:xfrm>
          </p:grpSpPr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EF0AE39F-6511-5F9E-EC70-77F0B858A4E2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71AABE2-5C58-D7F3-4024-B39095014F79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4</a:t>
                </a:r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6466AA1-B8CB-ED88-A086-7E9B8C6475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5838" y="1542864"/>
              <a:ext cx="4572000" cy="18288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D042E95-DC51-14AC-176D-8CA097F012EC}"/>
                </a:ext>
              </a:extLst>
            </p:cNvPr>
            <p:cNvCxnSpPr>
              <a:cxnSpLocks/>
            </p:cNvCxnSpPr>
            <p:nvPr/>
          </p:nvCxnSpPr>
          <p:spPr>
            <a:xfrm>
              <a:off x="4422877" y="2738213"/>
              <a:ext cx="731520" cy="43133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278078D-FA22-30BB-1C2D-C04E35F30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5310" y="3719920"/>
              <a:ext cx="1828800" cy="143335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D643A96-518D-95FF-7A70-A1383F0C8180}"/>
                </a:ext>
              </a:extLst>
            </p:cNvPr>
            <p:cNvCxnSpPr>
              <a:cxnSpLocks/>
            </p:cNvCxnSpPr>
            <p:nvPr/>
          </p:nvCxnSpPr>
          <p:spPr>
            <a:xfrm>
              <a:off x="4423445" y="5038135"/>
              <a:ext cx="1850665" cy="36576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9596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D654578-D692-9497-3C74-9BDAB35AB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37530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Administration: Archived Teams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FEFF00-1803-A4ED-190F-82692BA77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             Exostar LLC | All Rights Reserved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8EBF97-FD8D-19DA-65B6-C472BB08D9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4B5EEA1-96E8-4907-9847-1E85D8990B22}"/>
              </a:ext>
            </a:extLst>
          </p:cNvPr>
          <p:cNvGrpSpPr/>
          <p:nvPr/>
        </p:nvGrpSpPr>
        <p:grpSpPr>
          <a:xfrm>
            <a:off x="473675" y="1183513"/>
            <a:ext cx="11214278" cy="4921224"/>
            <a:chOff x="473675" y="1183513"/>
            <a:chExt cx="11214278" cy="4921224"/>
          </a:xfrm>
        </p:grpSpPr>
        <p:pic>
          <p:nvPicPr>
            <p:cNvPr id="13" name="Picture 1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C4AABBBD-EE34-B2EC-0873-394096B23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261" y="1532737"/>
              <a:ext cx="9579161" cy="4572000"/>
            </a:xfrm>
            <a:prstGeom prst="rect">
              <a:avLst/>
            </a:prstGeom>
            <a:ln>
              <a:solidFill>
                <a:srgbClr val="020456"/>
              </a:solidFill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473C941-D773-479E-FE2B-F536AE4AE10F}"/>
                </a:ext>
              </a:extLst>
            </p:cNvPr>
            <p:cNvSpPr/>
            <p:nvPr/>
          </p:nvSpPr>
          <p:spPr>
            <a:xfrm>
              <a:off x="6514858" y="1585902"/>
              <a:ext cx="868680" cy="32004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6CED9C5-41EE-2BAF-F83C-970731BCFF58}"/>
                </a:ext>
              </a:extLst>
            </p:cNvPr>
            <p:cNvSpPr/>
            <p:nvPr/>
          </p:nvSpPr>
          <p:spPr>
            <a:xfrm>
              <a:off x="1687501" y="3874503"/>
              <a:ext cx="1508760" cy="41148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AD58A4E-2671-FA28-E4A7-15B03C42D3CC}"/>
                </a:ext>
              </a:extLst>
            </p:cNvPr>
            <p:cNvSpPr/>
            <p:nvPr/>
          </p:nvSpPr>
          <p:spPr>
            <a:xfrm>
              <a:off x="8304673" y="3215815"/>
              <a:ext cx="1920240" cy="36576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F3303B8-69C6-605F-5E08-EF555211D7CA}"/>
                </a:ext>
              </a:extLst>
            </p:cNvPr>
            <p:cNvGrpSpPr/>
            <p:nvPr/>
          </p:nvGrpSpPr>
          <p:grpSpPr>
            <a:xfrm>
              <a:off x="8339398" y="1183513"/>
              <a:ext cx="1691640" cy="457200"/>
              <a:chOff x="7932418" y="1015351"/>
              <a:chExt cx="1691640" cy="45720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D08E773E-6128-D400-10A9-1E28103A65C3}"/>
                  </a:ext>
                </a:extLst>
              </p:cNvPr>
              <p:cNvSpPr/>
              <p:nvPr/>
            </p:nvSpPr>
            <p:spPr>
              <a:xfrm>
                <a:off x="7932418" y="1015351"/>
                <a:ext cx="1691640" cy="457200"/>
              </a:xfrm>
              <a:prstGeom prst="roundRect">
                <a:avLst/>
              </a:prstGeom>
              <a:solidFill>
                <a:srgbClr val="EBF4F9"/>
              </a:solidFill>
              <a:ln w="34925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A74CCF-B78F-3148-3EC9-5A3CF2059910}"/>
                  </a:ext>
                </a:extLst>
              </p:cNvPr>
              <p:cNvSpPr txBox="1"/>
              <p:nvPr/>
            </p:nvSpPr>
            <p:spPr>
              <a:xfrm>
                <a:off x="7966853" y="1065753"/>
                <a:ext cx="1645920" cy="3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Barlow" panose="00000500000000000000" pitchFamily="2" charset="0"/>
                  </a:rPr>
                  <a:t>Administration tab</a:t>
                </a:r>
                <a:endParaRPr lang="en-US" sz="1400" i="1" dirty="0">
                  <a:latin typeface="Barlow" panose="00000500000000000000" pitchFamily="2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5D7A6A6-8C04-691C-E9AF-EF0649BCD007}"/>
                </a:ext>
              </a:extLst>
            </p:cNvPr>
            <p:cNvGrpSpPr/>
            <p:nvPr/>
          </p:nvGrpSpPr>
          <p:grpSpPr>
            <a:xfrm>
              <a:off x="473675" y="2758615"/>
              <a:ext cx="1821615" cy="640080"/>
              <a:chOff x="7897693" y="1015351"/>
              <a:chExt cx="1821615" cy="64008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DAFA6E53-E4E2-8075-D64E-9396F1C9D285}"/>
                  </a:ext>
                </a:extLst>
              </p:cNvPr>
              <p:cNvSpPr/>
              <p:nvPr/>
            </p:nvSpPr>
            <p:spPr>
              <a:xfrm>
                <a:off x="7897693" y="1015351"/>
                <a:ext cx="1737360" cy="640080"/>
              </a:xfrm>
              <a:prstGeom prst="roundRect">
                <a:avLst/>
              </a:prstGeom>
              <a:solidFill>
                <a:srgbClr val="EBF4F9"/>
              </a:solidFill>
              <a:ln w="34925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4FAA7C-9436-2F55-7B09-E42F55C3B440}"/>
                  </a:ext>
                </a:extLst>
              </p:cNvPr>
              <p:cNvSpPr txBox="1"/>
              <p:nvPr/>
            </p:nvSpPr>
            <p:spPr>
              <a:xfrm>
                <a:off x="7981948" y="1065530"/>
                <a:ext cx="1737360" cy="548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Barlow" panose="00000500000000000000" pitchFamily="2" charset="0"/>
                  </a:rPr>
                  <a:t>Archived Teams sub-tab</a:t>
                </a:r>
                <a:endParaRPr lang="en-US" sz="1400" i="1" dirty="0">
                  <a:latin typeface="Barlow" panose="00000500000000000000" pitchFamily="2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78586E6-0866-4886-EE17-DC9553DB2746}"/>
                </a:ext>
              </a:extLst>
            </p:cNvPr>
            <p:cNvGrpSpPr/>
            <p:nvPr/>
          </p:nvGrpSpPr>
          <p:grpSpPr>
            <a:xfrm>
              <a:off x="10224913" y="2238427"/>
              <a:ext cx="1463040" cy="457200"/>
              <a:chOff x="8126293" y="1191712"/>
              <a:chExt cx="1463040" cy="45720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35AC655-C96C-E72E-3841-B7CE4D92E472}"/>
                  </a:ext>
                </a:extLst>
              </p:cNvPr>
              <p:cNvSpPr/>
              <p:nvPr/>
            </p:nvSpPr>
            <p:spPr>
              <a:xfrm>
                <a:off x="8126293" y="1191712"/>
                <a:ext cx="1463040" cy="457200"/>
              </a:xfrm>
              <a:prstGeom prst="roundRect">
                <a:avLst/>
              </a:prstGeom>
              <a:solidFill>
                <a:srgbClr val="EBF4F9"/>
              </a:solidFill>
              <a:ln w="34925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870B2A-87F1-A5D6-EA07-560905C4AD77}"/>
                  </a:ext>
                </a:extLst>
              </p:cNvPr>
              <p:cNvSpPr txBox="1"/>
              <p:nvPr/>
            </p:nvSpPr>
            <p:spPr>
              <a:xfrm>
                <a:off x="8217733" y="1250919"/>
                <a:ext cx="1280160" cy="3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Barlow" panose="00000500000000000000" pitchFamily="2" charset="0"/>
                  </a:rPr>
                  <a:t>Download  file</a:t>
                </a:r>
                <a:endParaRPr lang="en-US" sz="1400" i="1" dirty="0">
                  <a:latin typeface="Barlow" panose="00000500000000000000" pitchFamily="2" charset="0"/>
                </a:endParaRP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A14048B-D7DB-298B-ACF1-6CD2878E7407}"/>
                </a:ext>
              </a:extLst>
            </p:cNvPr>
            <p:cNvCxnSpPr>
              <a:cxnSpLocks/>
            </p:cNvCxnSpPr>
            <p:nvPr/>
          </p:nvCxnSpPr>
          <p:spPr>
            <a:xfrm>
              <a:off x="1296738" y="3448191"/>
              <a:ext cx="305542" cy="591223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40A86C2-2920-1424-86F7-7A1CF33CEE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03229" y="2744678"/>
              <a:ext cx="594360" cy="64008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3F46917-E7A6-8A96-22A0-7B8EE8094C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61447" y="1441171"/>
              <a:ext cx="822960" cy="27432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6990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4C786-B9D6-3481-71D2-EC5C3FF79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C4246D-BEB2-18A8-6502-677C91A55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05632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Administration: Deleted Teams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9EC93-9007-2983-41C0-1B76904DE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43F973-CA4D-3F3E-549C-CD56C0053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305DE7-983E-AB06-A2AE-32322F485F4E}"/>
              </a:ext>
            </a:extLst>
          </p:cNvPr>
          <p:cNvSpPr txBox="1"/>
          <p:nvPr/>
        </p:nvSpPr>
        <p:spPr>
          <a:xfrm>
            <a:off x="10939035" y="2523297"/>
            <a:ext cx="1097280" cy="54864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Download Report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9C5B6D-D4AC-72CA-AD94-C03F7C8941BD}"/>
              </a:ext>
            </a:extLst>
          </p:cNvPr>
          <p:cNvGrpSpPr/>
          <p:nvPr/>
        </p:nvGrpSpPr>
        <p:grpSpPr>
          <a:xfrm>
            <a:off x="948165" y="1194956"/>
            <a:ext cx="10905270" cy="4902537"/>
            <a:chOff x="948165" y="1194956"/>
            <a:chExt cx="10905270" cy="490253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119AC36-E8FC-F783-C100-9BB8E708B155}"/>
                </a:ext>
              </a:extLst>
            </p:cNvPr>
            <p:cNvGrpSpPr/>
            <p:nvPr/>
          </p:nvGrpSpPr>
          <p:grpSpPr>
            <a:xfrm>
              <a:off x="974367" y="1632396"/>
              <a:ext cx="9241221" cy="4465097"/>
              <a:chOff x="708554" y="1517900"/>
              <a:chExt cx="9241221" cy="446509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4B681D6-752E-8BD5-67A3-7FE575531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222" r="1261"/>
              <a:stretch>
                <a:fillRect/>
              </a:stretch>
            </p:blipFill>
            <p:spPr>
              <a:xfrm>
                <a:off x="708554" y="1776757"/>
                <a:ext cx="9234324" cy="4206240"/>
              </a:xfrm>
              <a:prstGeom prst="rect">
                <a:avLst/>
              </a:prstGeom>
              <a:ln>
                <a:solidFill>
                  <a:srgbClr val="020456"/>
                </a:solidFill>
              </a:ln>
            </p:spPr>
          </p:pic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97AD040-D3FD-0A42-293E-014734C49A4E}"/>
                  </a:ext>
                </a:extLst>
              </p:cNvPr>
              <p:cNvSpPr/>
              <p:nvPr/>
            </p:nvSpPr>
            <p:spPr>
              <a:xfrm>
                <a:off x="6593964" y="1813319"/>
                <a:ext cx="914400" cy="36576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845050-69A6-455F-1202-7D5A0D2B4402}"/>
                  </a:ext>
                </a:extLst>
              </p:cNvPr>
              <p:cNvSpPr/>
              <p:nvPr/>
            </p:nvSpPr>
            <p:spPr>
              <a:xfrm>
                <a:off x="1009991" y="3920002"/>
                <a:ext cx="1554480" cy="41148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437ABCE-9C47-8DD8-7253-461C40A2F357}"/>
                  </a:ext>
                </a:extLst>
              </p:cNvPr>
              <p:cNvSpPr/>
              <p:nvPr/>
            </p:nvSpPr>
            <p:spPr>
              <a:xfrm>
                <a:off x="8876916" y="4212610"/>
                <a:ext cx="822960" cy="36576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5F45251-C34B-0B00-7FCB-CD9CAEF2BA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7256" y="1517900"/>
                <a:ext cx="707920" cy="380174"/>
              </a:xfrm>
              <a:prstGeom prst="straightConnector1">
                <a:avLst/>
              </a:prstGeom>
              <a:ln w="31750">
                <a:solidFill>
                  <a:srgbClr val="C0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E764B740-0E1C-0FD4-EA6C-9FB09C0D655A}"/>
                  </a:ext>
                </a:extLst>
              </p:cNvPr>
              <p:cNvSpPr/>
              <p:nvPr/>
            </p:nvSpPr>
            <p:spPr>
              <a:xfrm>
                <a:off x="7846655" y="3349839"/>
                <a:ext cx="2103120" cy="45720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81F50D-C5DC-40C7-D26F-5E367DBF7224}"/>
                </a:ext>
              </a:extLst>
            </p:cNvPr>
            <p:cNvSpPr txBox="1"/>
            <p:nvPr/>
          </p:nvSpPr>
          <p:spPr>
            <a:xfrm>
              <a:off x="6155549" y="1255774"/>
              <a:ext cx="1645920" cy="36576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Administration tab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8432F5-EA85-FD32-5B86-74AAB89C73DC}"/>
                </a:ext>
              </a:extLst>
            </p:cNvPr>
            <p:cNvSpPr txBox="1"/>
            <p:nvPr/>
          </p:nvSpPr>
          <p:spPr>
            <a:xfrm>
              <a:off x="1477212" y="1255774"/>
              <a:ext cx="2011680" cy="36576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Deleted Teams sub-tab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093EF3D-725B-28A3-A034-AEC8B494C17A}"/>
                </a:ext>
              </a:extLst>
            </p:cNvPr>
            <p:cNvCxnSpPr>
              <a:cxnSpLocks/>
            </p:cNvCxnSpPr>
            <p:nvPr/>
          </p:nvCxnSpPr>
          <p:spPr>
            <a:xfrm>
              <a:off x="1329165" y="1668076"/>
              <a:ext cx="590761" cy="2274725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98F20B7-EA9E-83C4-9C49-E7AFECC4D1EC}"/>
                </a:ext>
              </a:extLst>
            </p:cNvPr>
            <p:cNvGrpSpPr/>
            <p:nvPr/>
          </p:nvGrpSpPr>
          <p:grpSpPr>
            <a:xfrm>
              <a:off x="5626502" y="1196114"/>
              <a:ext cx="457200" cy="472298"/>
              <a:chOff x="10559415" y="1974618"/>
              <a:chExt cx="457200" cy="472298"/>
            </a:xfrm>
          </p:grpSpPr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91C1A177-2ED9-C932-1E5E-B355B399FAD7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323A81-37F2-7624-27EE-E58A8C7B5417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1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006CB65-8AC8-0299-889E-41ECEA51D180}"/>
                </a:ext>
              </a:extLst>
            </p:cNvPr>
            <p:cNvGrpSpPr/>
            <p:nvPr/>
          </p:nvGrpSpPr>
          <p:grpSpPr>
            <a:xfrm>
              <a:off x="948165" y="1194956"/>
              <a:ext cx="457200" cy="472298"/>
              <a:chOff x="10559415" y="1974618"/>
              <a:chExt cx="457200" cy="472298"/>
            </a:xfrm>
          </p:grpSpPr>
          <p:sp>
            <p:nvSpPr>
              <p:cNvPr id="21" name="Flowchart: Connector 20">
                <a:extLst>
                  <a:ext uri="{FF2B5EF4-FFF2-40B4-BE49-F238E27FC236}">
                    <a16:creationId xmlns:a16="http://schemas.microsoft.com/office/drawing/2014/main" id="{1EB865A3-1BAC-7E7D-76F1-89AD9DB4B058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820349D-7BBC-A60A-383C-F872DE4C37EC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2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391E121-9369-AEDF-058C-AD6D5C66FDC2}"/>
                </a:ext>
              </a:extLst>
            </p:cNvPr>
            <p:cNvGrpSpPr/>
            <p:nvPr/>
          </p:nvGrpSpPr>
          <p:grpSpPr>
            <a:xfrm>
              <a:off x="10405635" y="2523297"/>
              <a:ext cx="457200" cy="461665"/>
              <a:chOff x="10559415" y="1985251"/>
              <a:chExt cx="457200" cy="461665"/>
            </a:xfrm>
          </p:grpSpPr>
          <p:sp>
            <p:nvSpPr>
              <p:cNvPr id="24" name="Flowchart: Connector 23">
                <a:extLst>
                  <a:ext uri="{FF2B5EF4-FFF2-40B4-BE49-F238E27FC236}">
                    <a16:creationId xmlns:a16="http://schemas.microsoft.com/office/drawing/2014/main" id="{986DE38B-9A9B-23DD-1F85-2F62206105F8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0546AF4-A6B4-E60F-099E-6CD69552E35C}"/>
                  </a:ext>
                </a:extLst>
              </p:cNvPr>
              <p:cNvSpPr txBox="1"/>
              <p:nvPr/>
            </p:nvSpPr>
            <p:spPr>
              <a:xfrm>
                <a:off x="10635615" y="198525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3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3F8ADB3-4CF1-1678-44ED-0526C5A98B62}"/>
                </a:ext>
              </a:extLst>
            </p:cNvPr>
            <p:cNvGrpSpPr/>
            <p:nvPr/>
          </p:nvGrpSpPr>
          <p:grpSpPr>
            <a:xfrm>
              <a:off x="10405635" y="4957180"/>
              <a:ext cx="457200" cy="472298"/>
              <a:chOff x="10559415" y="1974618"/>
              <a:chExt cx="457200" cy="472298"/>
            </a:xfrm>
          </p:grpSpPr>
          <p:sp>
            <p:nvSpPr>
              <p:cNvPr id="27" name="Flowchart: Connector 26">
                <a:extLst>
                  <a:ext uri="{FF2B5EF4-FFF2-40B4-BE49-F238E27FC236}">
                    <a16:creationId xmlns:a16="http://schemas.microsoft.com/office/drawing/2014/main" id="{702D3544-7550-D3F6-DBC8-D093359FFC14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9CE109-C343-4C15-C6F4-0B7F58CA5212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4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5FD3BD1-82C9-BEB2-20AE-A250C645668D}"/>
                </a:ext>
              </a:extLst>
            </p:cNvPr>
            <p:cNvSpPr txBox="1"/>
            <p:nvPr/>
          </p:nvSpPr>
          <p:spPr>
            <a:xfrm>
              <a:off x="10939035" y="5005132"/>
              <a:ext cx="914400" cy="36576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Restore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B106BD1-4332-CB48-840C-6F72C97D46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1058" y="3027494"/>
              <a:ext cx="365760" cy="54974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DDBD0B4-5756-8179-97FB-BA3FD20FD1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29487" y="4689858"/>
              <a:ext cx="453331" cy="30175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209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88C14E-E088-B6B3-1FD1-ED84FDEB3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1CACC-67BB-B801-09FF-D3B1BBD4D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26897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Manage Teams tab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4AB0C51-E817-5980-F183-74FCDA6B9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B94C17-A587-D715-A12D-532FAA2AE9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AC2CD3-FB28-6D7F-04C9-1C158C86DF72}"/>
              </a:ext>
            </a:extLst>
          </p:cNvPr>
          <p:cNvGrpSpPr/>
          <p:nvPr/>
        </p:nvGrpSpPr>
        <p:grpSpPr>
          <a:xfrm>
            <a:off x="1654716" y="1170419"/>
            <a:ext cx="9586482" cy="5462486"/>
            <a:chOff x="1654716" y="1170419"/>
            <a:chExt cx="9586482" cy="54624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09F8A12-EBF2-493F-1721-3D1DB54FC410}"/>
                </a:ext>
              </a:extLst>
            </p:cNvPr>
            <p:cNvSpPr txBox="1"/>
            <p:nvPr/>
          </p:nvSpPr>
          <p:spPr>
            <a:xfrm>
              <a:off x="1659462" y="1365667"/>
              <a:ext cx="1737360" cy="3657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Manage Teams tab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17B293-0C1C-6B88-2F35-DEBF76B81DA6}"/>
                </a:ext>
              </a:extLst>
            </p:cNvPr>
            <p:cNvSpPr txBox="1"/>
            <p:nvPr/>
          </p:nvSpPr>
          <p:spPr>
            <a:xfrm>
              <a:off x="1654716" y="2327911"/>
              <a:ext cx="1371600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Choose a Team drop-down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8AA26F9-4875-3601-D35A-563BBE70B2BB}"/>
                </a:ext>
              </a:extLst>
            </p:cNvPr>
            <p:cNvGrpSpPr/>
            <p:nvPr/>
          </p:nvGrpSpPr>
          <p:grpSpPr>
            <a:xfrm>
              <a:off x="3613854" y="1304849"/>
              <a:ext cx="457200" cy="472298"/>
              <a:chOff x="10559415" y="1974618"/>
              <a:chExt cx="457200" cy="472298"/>
            </a:xfrm>
          </p:grpSpPr>
          <p:sp>
            <p:nvSpPr>
              <p:cNvPr id="14" name="Flowchart: Connector 13">
                <a:extLst>
                  <a:ext uri="{FF2B5EF4-FFF2-40B4-BE49-F238E27FC236}">
                    <a16:creationId xmlns:a16="http://schemas.microsoft.com/office/drawing/2014/main" id="{40756671-3818-CCD1-FF9A-06FC543E678B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C7F86E-3A0A-BD90-93A4-C3B71DEA98A9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1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795A69-EC51-5830-A20E-AA6E50D411F7}"/>
                </a:ext>
              </a:extLst>
            </p:cNvPr>
            <p:cNvGrpSpPr/>
            <p:nvPr/>
          </p:nvGrpSpPr>
          <p:grpSpPr>
            <a:xfrm>
              <a:off x="3613854" y="2319357"/>
              <a:ext cx="457200" cy="472298"/>
              <a:chOff x="10559415" y="1974618"/>
              <a:chExt cx="457200" cy="472298"/>
            </a:xfrm>
          </p:grpSpPr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9F822BCA-D03C-3F71-48DE-308AA5466B77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B13DEB-255F-D287-CDA6-71E90BCA4305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2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FF8DF1B-8850-A231-8967-424F46239F0D}"/>
                </a:ext>
              </a:extLst>
            </p:cNvPr>
            <p:cNvGrpSpPr/>
            <p:nvPr/>
          </p:nvGrpSpPr>
          <p:grpSpPr>
            <a:xfrm>
              <a:off x="3613854" y="3272616"/>
              <a:ext cx="457200" cy="461665"/>
              <a:chOff x="10559415" y="1985251"/>
              <a:chExt cx="457200" cy="461665"/>
            </a:xfrm>
          </p:grpSpPr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B5B2C5D2-AA80-2454-45A5-CCFBA30725A9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FD173A-9987-732B-A326-E89691FE9251}"/>
                  </a:ext>
                </a:extLst>
              </p:cNvPr>
              <p:cNvSpPr txBox="1"/>
              <p:nvPr/>
            </p:nvSpPr>
            <p:spPr>
              <a:xfrm>
                <a:off x="10635615" y="198525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3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D612210-2A72-AC3D-1003-7475513203B6}"/>
                </a:ext>
              </a:extLst>
            </p:cNvPr>
            <p:cNvGrpSpPr/>
            <p:nvPr/>
          </p:nvGrpSpPr>
          <p:grpSpPr>
            <a:xfrm>
              <a:off x="3614435" y="4392774"/>
              <a:ext cx="457200" cy="472298"/>
              <a:chOff x="10559415" y="1974618"/>
              <a:chExt cx="457200" cy="472298"/>
            </a:xfrm>
          </p:grpSpPr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787799F1-7363-4A62-E1E0-15174C57FCC5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891BF0E-539D-F5C7-E3BD-576B4CF72001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4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E4314E-EE20-3D42-33F1-EF698DD0991E}"/>
                </a:ext>
              </a:extLst>
            </p:cNvPr>
            <p:cNvSpPr txBox="1"/>
            <p:nvPr/>
          </p:nvSpPr>
          <p:spPr>
            <a:xfrm>
              <a:off x="1659462" y="3418653"/>
              <a:ext cx="1371600" cy="3657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Details sub-tab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C7BEE49-4F1E-7C5A-2474-21D3EE32C98F}"/>
                </a:ext>
              </a:extLst>
            </p:cNvPr>
            <p:cNvSpPr txBox="1"/>
            <p:nvPr/>
          </p:nvSpPr>
          <p:spPr>
            <a:xfrm>
              <a:off x="1659462" y="4322106"/>
              <a:ext cx="1645920" cy="8229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Update Team name, description, duration 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2736CA1-1654-48B7-DF9A-86DB06B99DE3}"/>
                </a:ext>
              </a:extLst>
            </p:cNvPr>
            <p:cNvGrpSpPr/>
            <p:nvPr/>
          </p:nvGrpSpPr>
          <p:grpSpPr>
            <a:xfrm>
              <a:off x="3618875" y="5422067"/>
              <a:ext cx="457200" cy="463154"/>
              <a:chOff x="10559415" y="1983762"/>
              <a:chExt cx="457200" cy="463154"/>
            </a:xfrm>
          </p:grpSpPr>
          <p:sp>
            <p:nvSpPr>
              <p:cNvPr id="46" name="Flowchart: Connector 45">
                <a:extLst>
                  <a:ext uri="{FF2B5EF4-FFF2-40B4-BE49-F238E27FC236}">
                    <a16:creationId xmlns:a16="http://schemas.microsoft.com/office/drawing/2014/main" id="{71DD1864-0E57-6318-300C-024C8C372F2A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56B712B-0275-9799-F9ED-58BE6BF376B4}"/>
                  </a:ext>
                </a:extLst>
              </p:cNvPr>
              <p:cNvSpPr txBox="1"/>
              <p:nvPr/>
            </p:nvSpPr>
            <p:spPr>
              <a:xfrm>
                <a:off x="10644759" y="19837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5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0E90CB7-16FF-C19F-85B5-9E7F07B25537}"/>
                </a:ext>
              </a:extLst>
            </p:cNvPr>
            <p:cNvSpPr txBox="1"/>
            <p:nvPr/>
          </p:nvSpPr>
          <p:spPr>
            <a:xfrm>
              <a:off x="1659462" y="5391289"/>
              <a:ext cx="1645920" cy="7386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Enable file drop and send files externally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8113908-B918-C09A-0810-B431235E5810}"/>
                </a:ext>
              </a:extLst>
            </p:cNvPr>
            <p:cNvGrpSpPr/>
            <p:nvPr/>
          </p:nvGrpSpPr>
          <p:grpSpPr>
            <a:xfrm>
              <a:off x="4657518" y="1170419"/>
              <a:ext cx="6583680" cy="5462486"/>
              <a:chOff x="4657518" y="1170419"/>
              <a:chExt cx="6583680" cy="5274125"/>
            </a:xfrm>
          </p:grpSpPr>
          <p:pic>
            <p:nvPicPr>
              <p:cNvPr id="5" name="Picture 4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5C62B1E3-31F0-9B9A-3E36-1F8425A200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970"/>
              <a:stretch>
                <a:fillRect/>
              </a:stretch>
            </p:blipFill>
            <p:spPr>
              <a:xfrm>
                <a:off x="4657518" y="1170419"/>
                <a:ext cx="6583680" cy="5274125"/>
              </a:xfrm>
              <a:prstGeom prst="rect">
                <a:avLst/>
              </a:prstGeom>
              <a:ln>
                <a:solidFill>
                  <a:srgbClr val="020456"/>
                </a:solidFill>
              </a:ln>
            </p:spPr>
          </p:pic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C099CD15-4261-99DA-9784-4B4E4C1EFFB3}"/>
                  </a:ext>
                </a:extLst>
              </p:cNvPr>
              <p:cNvSpPr/>
              <p:nvPr/>
            </p:nvSpPr>
            <p:spPr>
              <a:xfrm>
                <a:off x="7837969" y="1193548"/>
                <a:ext cx="685800" cy="27432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28FF02D0-00D1-52CE-2526-6C23809C2F59}"/>
                  </a:ext>
                </a:extLst>
              </p:cNvPr>
              <p:cNvSpPr/>
              <p:nvPr/>
            </p:nvSpPr>
            <p:spPr>
              <a:xfrm>
                <a:off x="5756288" y="2205653"/>
                <a:ext cx="2057400" cy="264861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92AE0FFB-0DB3-87B4-7004-2D36406FEBB5}"/>
                  </a:ext>
                </a:extLst>
              </p:cNvPr>
              <p:cNvSpPr/>
              <p:nvPr/>
            </p:nvSpPr>
            <p:spPr>
              <a:xfrm>
                <a:off x="5756288" y="2544490"/>
                <a:ext cx="914400" cy="309004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E31E08CB-E2D7-66C0-121B-3FFB31FAE222}"/>
                  </a:ext>
                </a:extLst>
              </p:cNvPr>
              <p:cNvSpPr/>
              <p:nvPr/>
            </p:nvSpPr>
            <p:spPr>
              <a:xfrm>
                <a:off x="7795400" y="2632441"/>
                <a:ext cx="2103120" cy="750439"/>
              </a:xfrm>
              <a:prstGeom prst="roundRect">
                <a:avLst>
                  <a:gd name="adj" fmla="val 3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84BB98F-5BAD-8232-06A1-B981D1CF9E6D}"/>
                  </a:ext>
                </a:extLst>
              </p:cNvPr>
              <p:cNvSpPr/>
              <p:nvPr/>
            </p:nvSpPr>
            <p:spPr>
              <a:xfrm>
                <a:off x="7819681" y="3960845"/>
                <a:ext cx="777240" cy="309004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Left Bracket 43">
                <a:extLst>
                  <a:ext uri="{FF2B5EF4-FFF2-40B4-BE49-F238E27FC236}">
                    <a16:creationId xmlns:a16="http://schemas.microsoft.com/office/drawing/2014/main" id="{67B5CF1C-2ED1-A1E9-CE6B-E6260C3AAE18}"/>
                  </a:ext>
                </a:extLst>
              </p:cNvPr>
              <p:cNvSpPr/>
              <p:nvPr/>
            </p:nvSpPr>
            <p:spPr>
              <a:xfrm>
                <a:off x="6739268" y="2616027"/>
                <a:ext cx="91300" cy="1645920"/>
              </a:xfrm>
              <a:prstGeom prst="leftBracket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7CE51DE3-DEB0-FC81-BD3F-B6E488C22C2A}"/>
                  </a:ext>
                </a:extLst>
              </p:cNvPr>
              <p:cNvSpPr/>
              <p:nvPr/>
            </p:nvSpPr>
            <p:spPr>
              <a:xfrm>
                <a:off x="7792249" y="5095763"/>
                <a:ext cx="2103120" cy="794582"/>
              </a:xfrm>
              <a:prstGeom prst="roundRect">
                <a:avLst>
                  <a:gd name="adj" fmla="val 3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Left Bracket 53">
                <a:extLst>
                  <a:ext uri="{FF2B5EF4-FFF2-40B4-BE49-F238E27FC236}">
                    <a16:creationId xmlns:a16="http://schemas.microsoft.com/office/drawing/2014/main" id="{34152EEA-86C1-E97A-B8EE-EF52A9785143}"/>
                  </a:ext>
                </a:extLst>
              </p:cNvPr>
              <p:cNvSpPr/>
              <p:nvPr/>
            </p:nvSpPr>
            <p:spPr>
              <a:xfrm>
                <a:off x="6736220" y="5107715"/>
                <a:ext cx="91300" cy="794582"/>
              </a:xfrm>
              <a:prstGeom prst="leftBracket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5BCB0D8-E34A-BE6F-72ED-3F3D321475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0678" y="1330708"/>
              <a:ext cx="3657600" cy="18288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F75F3FF-EACD-D756-1B30-A940920195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5918" y="2353219"/>
              <a:ext cx="1554480" cy="237744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7EABB77F-D66F-3896-84FC-38FD83AFD6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0677" y="5536436"/>
              <a:ext cx="2550867" cy="10859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0824106-5607-C107-ADB5-AB838F985E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8486" y="2791655"/>
              <a:ext cx="1599024" cy="67070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103ABDC-09E6-D6F9-77EC-48E4FC267B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9821" y="3734281"/>
              <a:ext cx="2533824" cy="91440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6347A01-0A4A-2D97-6EDA-53E17721C16C}"/>
                </a:ext>
              </a:extLst>
            </p:cNvPr>
            <p:cNvSpPr/>
            <p:nvPr/>
          </p:nvSpPr>
          <p:spPr>
            <a:xfrm>
              <a:off x="10559200" y="6183683"/>
              <a:ext cx="411480" cy="292608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55210E-EFF8-61B8-13F6-A2E9B419B76F}"/>
              </a:ext>
            </a:extLst>
          </p:cNvPr>
          <p:cNvSpPr/>
          <p:nvPr/>
        </p:nvSpPr>
        <p:spPr>
          <a:xfrm>
            <a:off x="6776304" y="4989267"/>
            <a:ext cx="2920588" cy="198847"/>
          </a:xfrm>
          <a:prstGeom prst="roundRect">
            <a:avLst>
              <a:gd name="adj" fmla="val 3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16A112-1351-0E5B-5C73-D3BCDDEDD965}"/>
              </a:ext>
            </a:extLst>
          </p:cNvPr>
          <p:cNvSpPr txBox="1"/>
          <p:nvPr/>
        </p:nvSpPr>
        <p:spPr>
          <a:xfrm>
            <a:off x="9551650" y="3622786"/>
            <a:ext cx="1598248" cy="1169551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Barlow" panose="00000500000000000000" pitchFamily="2" charset="0"/>
              </a:rPr>
              <a:t>NOTE</a:t>
            </a:r>
            <a:r>
              <a:rPr lang="en-US" sz="1400" dirty="0">
                <a:latin typeface="Barlow" panose="00000500000000000000" pitchFamily="2" charset="0"/>
              </a:rPr>
              <a:t>: A team email address is created during the team creation process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20B423-D8EF-7340-2C50-E2D6D7334791}"/>
              </a:ext>
            </a:extLst>
          </p:cNvPr>
          <p:cNvCxnSpPr>
            <a:cxnSpLocks/>
          </p:cNvCxnSpPr>
          <p:nvPr/>
        </p:nvCxnSpPr>
        <p:spPr>
          <a:xfrm flipH="1">
            <a:off x="8947544" y="4695065"/>
            <a:ext cx="329806" cy="153163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842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E1D64-DA6F-932D-9523-4FB3F0354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32862-AB5B-B8C9-01ED-A12A86428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00954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Manage Teams: Team Members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56A9D-81C7-D17F-3C4F-2D39325F5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9B08B7-5371-3823-C466-93B8E7B8E3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28BB3F-BDAC-4492-D3DE-77467EED4F25}"/>
              </a:ext>
            </a:extLst>
          </p:cNvPr>
          <p:cNvGrpSpPr/>
          <p:nvPr/>
        </p:nvGrpSpPr>
        <p:grpSpPr>
          <a:xfrm>
            <a:off x="286250" y="1309841"/>
            <a:ext cx="11462823" cy="4780118"/>
            <a:chOff x="286250" y="1309841"/>
            <a:chExt cx="11462823" cy="478011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28FD4E6-17E3-F61B-70B5-A68A0C67F229}"/>
                </a:ext>
              </a:extLst>
            </p:cNvPr>
            <p:cNvGrpSpPr/>
            <p:nvPr/>
          </p:nvGrpSpPr>
          <p:grpSpPr>
            <a:xfrm>
              <a:off x="1048250" y="1313333"/>
              <a:ext cx="1463040" cy="548640"/>
              <a:chOff x="2302892" y="1313333"/>
              <a:chExt cx="1463040" cy="548640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EB4C6B0F-4479-A2E4-5E20-EDB4D7E0F74A}"/>
                  </a:ext>
                </a:extLst>
              </p:cNvPr>
              <p:cNvSpPr/>
              <p:nvPr/>
            </p:nvSpPr>
            <p:spPr>
              <a:xfrm>
                <a:off x="2302892" y="1313333"/>
                <a:ext cx="1463040" cy="548640"/>
              </a:xfrm>
              <a:prstGeom prst="roundRect">
                <a:avLst>
                  <a:gd name="adj" fmla="val 9768"/>
                </a:avLst>
              </a:prstGeom>
              <a:solidFill>
                <a:srgbClr val="D9EAF4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F579698-7892-B494-CD7C-78A63D16582D}"/>
                  </a:ext>
                </a:extLst>
              </p:cNvPr>
              <p:cNvSpPr txBox="1"/>
              <p:nvPr/>
            </p:nvSpPr>
            <p:spPr>
              <a:xfrm>
                <a:off x="2302892" y="1435173"/>
                <a:ext cx="1463040" cy="3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Barlow" panose="00000500000000000000" pitchFamily="2" charset="0"/>
                  </a:rPr>
                  <a:t>Choose a Team</a:t>
                </a:r>
                <a:endParaRPr lang="en-US" sz="1400" i="1" dirty="0">
                  <a:latin typeface="Barlow" panose="00000500000000000000" pitchFamily="2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2E5EA3B-0BE2-8BEE-195A-9989F7BF7777}"/>
                </a:ext>
              </a:extLst>
            </p:cNvPr>
            <p:cNvGrpSpPr/>
            <p:nvPr/>
          </p:nvGrpSpPr>
          <p:grpSpPr>
            <a:xfrm>
              <a:off x="7768680" y="1309841"/>
              <a:ext cx="1463040" cy="548640"/>
              <a:chOff x="4812832" y="1318257"/>
              <a:chExt cx="1463040" cy="54864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9CD1A88A-5F79-07FA-1D33-DABE5362F5C8}"/>
                  </a:ext>
                </a:extLst>
              </p:cNvPr>
              <p:cNvSpPr/>
              <p:nvPr/>
            </p:nvSpPr>
            <p:spPr>
              <a:xfrm>
                <a:off x="4812832" y="1318257"/>
                <a:ext cx="1463040" cy="548640"/>
              </a:xfrm>
              <a:prstGeom prst="roundRect">
                <a:avLst>
                  <a:gd name="adj" fmla="val 9768"/>
                </a:avLst>
              </a:prstGeom>
              <a:solidFill>
                <a:srgbClr val="D9EAF4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FE523BE-B077-AAA2-EE72-51B762DB9B38}"/>
                  </a:ext>
                </a:extLst>
              </p:cNvPr>
              <p:cNvSpPr txBox="1"/>
              <p:nvPr/>
            </p:nvSpPr>
            <p:spPr>
              <a:xfrm>
                <a:off x="4835692" y="1324297"/>
                <a:ext cx="1417320" cy="5232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dirty="0">
                    <a:latin typeface="Barlow" panose="00000500000000000000" pitchFamily="2" charset="0"/>
                  </a:rPr>
                  <a:t>Manage Teams tab</a:t>
                </a:r>
                <a:endParaRPr lang="en-US" sz="1400" i="1" dirty="0">
                  <a:latin typeface="Barlow" panose="00000500000000000000" pitchFamily="2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F6FA7B-717A-6EDB-D2D0-E1FF3D99F457}"/>
                </a:ext>
              </a:extLst>
            </p:cNvPr>
            <p:cNvGrpSpPr/>
            <p:nvPr/>
          </p:nvGrpSpPr>
          <p:grpSpPr>
            <a:xfrm>
              <a:off x="286250" y="3331540"/>
              <a:ext cx="1463040" cy="553272"/>
              <a:chOff x="286250" y="3607990"/>
              <a:chExt cx="1463040" cy="553272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86FBAF5D-39C3-657F-59AF-532A23EB3693}"/>
                  </a:ext>
                </a:extLst>
              </p:cNvPr>
              <p:cNvSpPr/>
              <p:nvPr/>
            </p:nvSpPr>
            <p:spPr>
              <a:xfrm>
                <a:off x="286250" y="3607990"/>
                <a:ext cx="1463040" cy="548640"/>
              </a:xfrm>
              <a:prstGeom prst="roundRect">
                <a:avLst>
                  <a:gd name="adj" fmla="val 9768"/>
                </a:avLst>
              </a:prstGeom>
              <a:solidFill>
                <a:srgbClr val="D9EAF4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77250E8-C07C-AE86-E1C0-910E6B5FEA0C}"/>
                  </a:ext>
                </a:extLst>
              </p:cNvPr>
              <p:cNvSpPr txBox="1"/>
              <p:nvPr/>
            </p:nvSpPr>
            <p:spPr>
              <a:xfrm>
                <a:off x="286250" y="3638042"/>
                <a:ext cx="14630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Barlow" panose="00000500000000000000" pitchFamily="2" charset="0"/>
                  </a:rPr>
                  <a:t>Team Members sub-tab</a:t>
                </a:r>
                <a:endParaRPr lang="en-US" sz="1400" i="1" dirty="0">
                  <a:latin typeface="Barlow" panose="00000500000000000000" pitchFamily="2" charset="0"/>
                </a:endParaRP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C82E631-B53C-2A61-CD79-20B72DD525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13183" y="1583472"/>
              <a:ext cx="626262" cy="419329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D07E954-2B27-3AB9-D147-62B5E31FB067}"/>
                </a:ext>
              </a:extLst>
            </p:cNvPr>
            <p:cNvGrpSpPr/>
            <p:nvPr/>
          </p:nvGrpSpPr>
          <p:grpSpPr>
            <a:xfrm>
              <a:off x="1811669" y="2066599"/>
              <a:ext cx="8373350" cy="4023360"/>
              <a:chOff x="1811669" y="2066599"/>
              <a:chExt cx="8373350" cy="4023360"/>
            </a:xfrm>
          </p:grpSpPr>
          <p:pic>
            <p:nvPicPr>
              <p:cNvPr id="6" name="Picture 5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428E0558-E8CA-F631-97E8-AEF6262E85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001"/>
              <a:stretch>
                <a:fillRect/>
              </a:stretch>
            </p:blipFill>
            <p:spPr>
              <a:xfrm>
                <a:off x="2006981" y="2066599"/>
                <a:ext cx="8178038" cy="4023360"/>
              </a:xfrm>
              <a:prstGeom prst="rect">
                <a:avLst/>
              </a:prstGeom>
              <a:ln>
                <a:solidFill>
                  <a:srgbClr val="020456"/>
                </a:solidFill>
              </a:ln>
            </p:spPr>
          </p:pic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3024BFE8-9B9F-EB09-56FB-88F66DD986E1}"/>
                  </a:ext>
                </a:extLst>
              </p:cNvPr>
              <p:cNvSpPr/>
              <p:nvPr/>
            </p:nvSpPr>
            <p:spPr>
              <a:xfrm>
                <a:off x="6338781" y="2098497"/>
                <a:ext cx="914400" cy="36576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56E51C2D-C2B1-B0C8-9D28-C8A4A745E63A}"/>
                  </a:ext>
                </a:extLst>
              </p:cNvPr>
              <p:cNvSpPr/>
              <p:nvPr/>
            </p:nvSpPr>
            <p:spPr>
              <a:xfrm>
                <a:off x="2930721" y="3150935"/>
                <a:ext cx="2834640" cy="36576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AAF3920-A373-B492-B93C-E90D53AB1CDA}"/>
                  </a:ext>
                </a:extLst>
              </p:cNvPr>
              <p:cNvSpPr/>
              <p:nvPr/>
            </p:nvSpPr>
            <p:spPr>
              <a:xfrm>
                <a:off x="2941354" y="3937931"/>
                <a:ext cx="1280160" cy="41148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F7444BC-96D1-1550-2FDC-F1D19904609B}"/>
                  </a:ext>
                </a:extLst>
              </p:cNvPr>
              <p:cNvSpPr/>
              <p:nvPr/>
            </p:nvSpPr>
            <p:spPr>
              <a:xfrm>
                <a:off x="8044919" y="3800204"/>
                <a:ext cx="2011680" cy="41148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CB9CB2C3-A616-D9FF-7536-1A45DFF2CB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1669" y="3623202"/>
                <a:ext cx="1054431" cy="396872"/>
              </a:xfrm>
              <a:prstGeom prst="straightConnector1">
                <a:avLst/>
              </a:prstGeom>
              <a:ln w="31750">
                <a:solidFill>
                  <a:srgbClr val="C0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E4FBE91-CDF1-C3AF-EFF0-32947C3AA3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2486" y="3077200"/>
              <a:ext cx="822960" cy="78680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822ECCD-F474-9997-88D4-B8571278EBE4}"/>
                </a:ext>
              </a:extLst>
            </p:cNvPr>
            <p:cNvCxnSpPr>
              <a:cxnSpLocks/>
            </p:cNvCxnSpPr>
            <p:nvPr/>
          </p:nvCxnSpPr>
          <p:spPr>
            <a:xfrm>
              <a:off x="2330745" y="1915690"/>
              <a:ext cx="1005840" cy="114300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4A4B6E-508D-71D9-A53C-6AA044A2AA35}"/>
                </a:ext>
              </a:extLst>
            </p:cNvPr>
            <p:cNvGrpSpPr/>
            <p:nvPr/>
          </p:nvGrpSpPr>
          <p:grpSpPr>
            <a:xfrm>
              <a:off x="9828833" y="2442041"/>
              <a:ext cx="1920240" cy="553564"/>
              <a:chOff x="7968868" y="1313333"/>
              <a:chExt cx="1920240" cy="553564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CAB2517B-C7C4-8863-4291-38BC63943733}"/>
                  </a:ext>
                </a:extLst>
              </p:cNvPr>
              <p:cNvSpPr/>
              <p:nvPr/>
            </p:nvSpPr>
            <p:spPr>
              <a:xfrm>
                <a:off x="7968868" y="1318257"/>
                <a:ext cx="1920240" cy="548640"/>
              </a:xfrm>
              <a:prstGeom prst="roundRect">
                <a:avLst>
                  <a:gd name="adj" fmla="val 9768"/>
                </a:avLst>
              </a:prstGeom>
              <a:solidFill>
                <a:srgbClr val="D9EAF4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D3EAE72-80D1-87FD-6EAC-8475FEAF552A}"/>
                  </a:ext>
                </a:extLst>
              </p:cNvPr>
              <p:cNvSpPr txBox="1"/>
              <p:nvPr/>
            </p:nvSpPr>
            <p:spPr>
              <a:xfrm>
                <a:off x="8060308" y="1313333"/>
                <a:ext cx="173736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dirty="0">
                    <a:latin typeface="Barlow" panose="00000500000000000000" pitchFamily="2" charset="0"/>
                  </a:rPr>
                  <a:t>Download Team Members</a:t>
                </a:r>
                <a:endParaRPr lang="en-US" sz="1400" i="1" dirty="0">
                  <a:latin typeface="Barlow" panose="000005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7429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1BF4DE-7920-8910-EA51-B6154E3EA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4800" dirty="0"/>
              <a:t>Introduction Exostar’s Managed Microsoft 365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44F20D-6AB1-01CA-B2AF-FB6AA7A3E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47C56F-12CA-92FE-04A4-2A688B9D7C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579935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97E2A-103E-3B37-EAA4-982F6EB15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7D2AA9-0CF4-0504-81B9-8E3446E2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194998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Managed Teams: Pending Users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42387A-2134-23C0-E36E-FE364B1C3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72701E-196E-B298-8698-87F5D84E81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95731A-6C03-D2EE-7CCB-C02BD290396E}"/>
              </a:ext>
            </a:extLst>
          </p:cNvPr>
          <p:cNvSpPr txBox="1"/>
          <p:nvPr/>
        </p:nvSpPr>
        <p:spPr>
          <a:xfrm>
            <a:off x="9909894" y="744022"/>
            <a:ext cx="1737360" cy="365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Manage Teams tab</a:t>
            </a:r>
            <a:endParaRPr lang="en-US" sz="1400" i="1" dirty="0">
              <a:latin typeface="Barlow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3E6F50-86A0-C67E-9B0D-AE2C528966E9}"/>
              </a:ext>
            </a:extLst>
          </p:cNvPr>
          <p:cNvSpPr txBox="1"/>
          <p:nvPr/>
        </p:nvSpPr>
        <p:spPr>
          <a:xfrm>
            <a:off x="9909894" y="1531072"/>
            <a:ext cx="137160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Choose a Team drop-down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842E9F-7C47-70E3-2B54-DDE59BAB38C1}"/>
              </a:ext>
            </a:extLst>
          </p:cNvPr>
          <p:cNvGrpSpPr/>
          <p:nvPr/>
        </p:nvGrpSpPr>
        <p:grpSpPr>
          <a:xfrm>
            <a:off x="9358221" y="696070"/>
            <a:ext cx="457200" cy="472298"/>
            <a:chOff x="10559415" y="1974618"/>
            <a:chExt cx="457200" cy="472298"/>
          </a:xfrm>
        </p:grpSpPr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DCB2B135-964D-3D4D-1EB9-B252CC519B50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020456"/>
            </a:solidFill>
            <a:ln w="28575">
              <a:solidFill>
                <a:srgbClr val="386C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F48381-EEDA-9580-F941-D3573DADD916}"/>
                </a:ext>
              </a:extLst>
            </p:cNvPr>
            <p:cNvSpPr txBox="1"/>
            <p:nvPr/>
          </p:nvSpPr>
          <p:spPr>
            <a:xfrm>
              <a:off x="10635615" y="1974618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1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ED6B6AB-3DBC-9212-1629-70E5BF7A3DE9}"/>
              </a:ext>
            </a:extLst>
          </p:cNvPr>
          <p:cNvSpPr txBox="1"/>
          <p:nvPr/>
        </p:nvSpPr>
        <p:spPr>
          <a:xfrm>
            <a:off x="9909894" y="2404707"/>
            <a:ext cx="1463040" cy="5486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Pending Users sub-tab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2055EB-2807-40D2-49BF-65896176277E}"/>
              </a:ext>
            </a:extLst>
          </p:cNvPr>
          <p:cNvSpPr txBox="1"/>
          <p:nvPr/>
        </p:nvSpPr>
        <p:spPr>
          <a:xfrm>
            <a:off x="9906579" y="3277181"/>
            <a:ext cx="1645920" cy="5486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Download Pending Users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CC50087-16C5-3212-4D2A-02BB8FB4312F}"/>
              </a:ext>
            </a:extLst>
          </p:cNvPr>
          <p:cNvGrpSpPr/>
          <p:nvPr/>
        </p:nvGrpSpPr>
        <p:grpSpPr>
          <a:xfrm>
            <a:off x="474207" y="1021297"/>
            <a:ext cx="10441527" cy="5447286"/>
            <a:chOff x="474207" y="1021297"/>
            <a:chExt cx="10441527" cy="54472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310A7F7-09E2-62C9-B229-6B91E2685183}"/>
                </a:ext>
              </a:extLst>
            </p:cNvPr>
            <p:cNvGrpSpPr/>
            <p:nvPr/>
          </p:nvGrpSpPr>
          <p:grpSpPr>
            <a:xfrm>
              <a:off x="474207" y="1343811"/>
              <a:ext cx="9274158" cy="5124772"/>
              <a:chOff x="579856" y="2162517"/>
              <a:chExt cx="9274158" cy="512477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D40DDF4-B64A-78A7-99EC-E8CAF6A0912B}"/>
                  </a:ext>
                </a:extLst>
              </p:cNvPr>
              <p:cNvGrpSpPr/>
              <p:nvPr/>
            </p:nvGrpSpPr>
            <p:grpSpPr>
              <a:xfrm>
                <a:off x="579856" y="2162517"/>
                <a:ext cx="9274158" cy="5124772"/>
                <a:chOff x="579856" y="2162517"/>
                <a:chExt cx="9274158" cy="512477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2661630D-5C2F-5270-4DB2-C8820813C4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r="9648"/>
                <a:stretch>
                  <a:fillRect/>
                </a:stretch>
              </p:blipFill>
              <p:spPr>
                <a:xfrm>
                  <a:off x="579856" y="2162517"/>
                  <a:ext cx="8482571" cy="3840480"/>
                </a:xfrm>
                <a:prstGeom prst="rect">
                  <a:avLst/>
                </a:prstGeom>
                <a:ln>
                  <a:solidFill>
                    <a:srgbClr val="020456"/>
                  </a:solidFill>
                </a:ln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9BE1CB5A-AEBF-409C-4823-6CC5997C90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17305" y="5641369"/>
                  <a:ext cx="4036709" cy="1645920"/>
                </a:xfrm>
                <a:prstGeom prst="rect">
                  <a:avLst/>
                </a:prstGeom>
                <a:ln>
                  <a:solidFill>
                    <a:srgbClr val="020456"/>
                  </a:solidFill>
                </a:ln>
              </p:spPr>
            </p:pic>
          </p:grp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7583FAA-B0C1-27BB-79D2-4F0ABF96B81A}"/>
                  </a:ext>
                </a:extLst>
              </p:cNvPr>
              <p:cNvSpPr/>
              <p:nvPr/>
            </p:nvSpPr>
            <p:spPr>
              <a:xfrm>
                <a:off x="5030653" y="2183783"/>
                <a:ext cx="914400" cy="36576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536EC8B0-7DBE-124A-7424-DB2C3E2184E2}"/>
                  </a:ext>
                </a:extLst>
              </p:cNvPr>
              <p:cNvSpPr/>
              <p:nvPr/>
            </p:nvSpPr>
            <p:spPr>
              <a:xfrm>
                <a:off x="1529657" y="4728507"/>
                <a:ext cx="1280160" cy="41148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3AB07D8-63AC-E3AA-4251-4162BC964DC8}"/>
                  </a:ext>
                </a:extLst>
              </p:cNvPr>
              <p:cNvSpPr/>
              <p:nvPr/>
            </p:nvSpPr>
            <p:spPr>
              <a:xfrm>
                <a:off x="1525235" y="3627507"/>
                <a:ext cx="2880360" cy="36576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3C490A4-6448-CBA5-7C75-F27753B434CE}"/>
                  </a:ext>
                </a:extLst>
              </p:cNvPr>
              <p:cNvSpPr/>
              <p:nvPr/>
            </p:nvSpPr>
            <p:spPr>
              <a:xfrm>
                <a:off x="6820465" y="4491337"/>
                <a:ext cx="2011680" cy="41148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3704769-CBC7-40DE-31D7-410E2163890E}"/>
                  </a:ext>
                </a:extLst>
              </p:cNvPr>
              <p:cNvSpPr/>
              <p:nvPr/>
            </p:nvSpPr>
            <p:spPr>
              <a:xfrm>
                <a:off x="8073596" y="5132338"/>
                <a:ext cx="548640" cy="32004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F31B2D1-063F-1F2B-6094-90E759D67838}"/>
                </a:ext>
              </a:extLst>
            </p:cNvPr>
            <p:cNvGrpSpPr/>
            <p:nvPr/>
          </p:nvGrpSpPr>
          <p:grpSpPr>
            <a:xfrm>
              <a:off x="9359791" y="1573250"/>
              <a:ext cx="457200" cy="472298"/>
              <a:chOff x="10559415" y="1974618"/>
              <a:chExt cx="457200" cy="472298"/>
            </a:xfrm>
          </p:grpSpPr>
          <p:sp>
            <p:nvSpPr>
              <p:cNvPr id="27" name="Flowchart: Connector 26">
                <a:extLst>
                  <a:ext uri="{FF2B5EF4-FFF2-40B4-BE49-F238E27FC236}">
                    <a16:creationId xmlns:a16="http://schemas.microsoft.com/office/drawing/2014/main" id="{60038A3C-304B-B671-47A1-178B04583029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DC2C0F4-465D-3ADF-0F55-370196F271A8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2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AF2C11F-0A30-DF6E-D84D-2F068F5ECC55}"/>
                </a:ext>
              </a:extLst>
            </p:cNvPr>
            <p:cNvGrpSpPr/>
            <p:nvPr/>
          </p:nvGrpSpPr>
          <p:grpSpPr>
            <a:xfrm>
              <a:off x="9358221" y="2448195"/>
              <a:ext cx="457200" cy="461665"/>
              <a:chOff x="10559415" y="1985251"/>
              <a:chExt cx="457200" cy="461665"/>
            </a:xfrm>
          </p:grpSpPr>
          <p:sp>
            <p:nvSpPr>
              <p:cNvPr id="30" name="Flowchart: Connector 29">
                <a:extLst>
                  <a:ext uri="{FF2B5EF4-FFF2-40B4-BE49-F238E27FC236}">
                    <a16:creationId xmlns:a16="http://schemas.microsoft.com/office/drawing/2014/main" id="{C751D7DF-DC37-168B-C702-56BD90C54760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DEC3AFA-4E89-D25C-7B6F-F6CED4DF480C}"/>
                  </a:ext>
                </a:extLst>
              </p:cNvPr>
              <p:cNvSpPr txBox="1"/>
              <p:nvPr/>
            </p:nvSpPr>
            <p:spPr>
              <a:xfrm>
                <a:off x="10635615" y="198525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3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973C17D-1E52-A670-CB73-F0381C6373FC}"/>
                </a:ext>
              </a:extLst>
            </p:cNvPr>
            <p:cNvGrpSpPr/>
            <p:nvPr/>
          </p:nvGrpSpPr>
          <p:grpSpPr>
            <a:xfrm>
              <a:off x="9358221" y="3312507"/>
              <a:ext cx="457200" cy="472298"/>
              <a:chOff x="10559415" y="1974618"/>
              <a:chExt cx="457200" cy="472298"/>
            </a:xfrm>
          </p:grpSpPr>
          <p:sp>
            <p:nvSpPr>
              <p:cNvPr id="33" name="Flowchart: Connector 32">
                <a:extLst>
                  <a:ext uri="{FF2B5EF4-FFF2-40B4-BE49-F238E27FC236}">
                    <a16:creationId xmlns:a16="http://schemas.microsoft.com/office/drawing/2014/main" id="{3A80193B-A359-E396-A7A6-F6044918EDAB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75812D5-50C4-7C0A-66B1-ED555768F3BE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4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FF578DF-A19D-BDFF-E5BC-C9F75C35A2E6}"/>
                </a:ext>
              </a:extLst>
            </p:cNvPr>
            <p:cNvGrpSpPr/>
            <p:nvPr/>
          </p:nvGrpSpPr>
          <p:grpSpPr>
            <a:xfrm>
              <a:off x="9358221" y="4191917"/>
              <a:ext cx="457200" cy="463154"/>
              <a:chOff x="10559415" y="1983762"/>
              <a:chExt cx="457200" cy="463154"/>
            </a:xfrm>
          </p:grpSpPr>
          <p:sp>
            <p:nvSpPr>
              <p:cNvPr id="38" name="Flowchart: Connector 37">
                <a:extLst>
                  <a:ext uri="{FF2B5EF4-FFF2-40B4-BE49-F238E27FC236}">
                    <a16:creationId xmlns:a16="http://schemas.microsoft.com/office/drawing/2014/main" id="{4587CB9F-CFCA-AD3B-00B1-6BBD8BB8E6F2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ECAF95B-97DE-95AA-38FB-951C4F2157A7}"/>
                  </a:ext>
                </a:extLst>
              </p:cNvPr>
              <p:cNvSpPr txBox="1"/>
              <p:nvPr/>
            </p:nvSpPr>
            <p:spPr>
              <a:xfrm>
                <a:off x="10644759" y="19837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5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7402B-EA23-E2FB-8377-5FE0622689ED}"/>
                </a:ext>
              </a:extLst>
            </p:cNvPr>
            <p:cNvSpPr txBox="1"/>
            <p:nvPr/>
          </p:nvSpPr>
          <p:spPr>
            <a:xfrm>
              <a:off x="9909894" y="4229101"/>
              <a:ext cx="1005840" cy="3657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Edit Invite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925671D-6A11-EFC9-2D52-18A895D8CB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1977" y="1021297"/>
              <a:ext cx="3429000" cy="45720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EB4FEBB-5248-96FA-0693-758200FB8F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3744" y="1839275"/>
              <a:ext cx="4937760" cy="109728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63B035B-CB54-0546-6353-8338371FB4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01320" y="3591499"/>
              <a:ext cx="512064" cy="18288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BD20737-DC38-4027-0059-6EF732E4BD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4701" y="2768229"/>
              <a:ext cx="6537960" cy="128016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D245A97-07F4-2A7B-4823-63A890FB87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89973" y="4453265"/>
              <a:ext cx="731520" cy="20387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7937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7CE54-9186-4F33-350A-2BD3BDF4B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5AEF3-13A4-F17A-A392-B06606B0F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80062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Manage Teams: Private Channels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8C3D8-3393-CB6F-700C-0CC67AE44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FB4B9E-704B-892C-7CE6-45CAC72317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3C68AF-9C10-C23D-8EBA-8B44809FC2BB}"/>
              </a:ext>
            </a:extLst>
          </p:cNvPr>
          <p:cNvGrpSpPr/>
          <p:nvPr/>
        </p:nvGrpSpPr>
        <p:grpSpPr>
          <a:xfrm>
            <a:off x="702644" y="1261860"/>
            <a:ext cx="10952636" cy="4937760"/>
            <a:chOff x="702644" y="1261860"/>
            <a:chExt cx="10952636" cy="4937760"/>
          </a:xfrm>
        </p:grpSpPr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DAA59643-9C8A-00B2-16A0-86DCDBA88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949" y="1261860"/>
              <a:ext cx="8082331" cy="4937760"/>
            </a:xfrm>
            <a:prstGeom prst="rect">
              <a:avLst/>
            </a:prstGeom>
            <a:ln>
              <a:solidFill>
                <a:srgbClr val="020456"/>
              </a:solidFill>
            </a:ln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8D89837-6B41-480B-B561-10AF890A53EC}"/>
                </a:ext>
              </a:extLst>
            </p:cNvPr>
            <p:cNvSpPr/>
            <p:nvPr/>
          </p:nvSpPr>
          <p:spPr>
            <a:xfrm>
              <a:off x="7795794" y="1304392"/>
              <a:ext cx="914400" cy="36576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BA99547-94C7-4ED1-1470-56DAD15CDB9C}"/>
                </a:ext>
              </a:extLst>
            </p:cNvPr>
            <p:cNvSpPr/>
            <p:nvPr/>
          </p:nvSpPr>
          <p:spPr>
            <a:xfrm>
              <a:off x="4499022" y="2668903"/>
              <a:ext cx="2743200" cy="36576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E3F754B-F172-D10C-D511-3F224F97DAA4}"/>
                </a:ext>
              </a:extLst>
            </p:cNvPr>
            <p:cNvSpPr/>
            <p:nvPr/>
          </p:nvSpPr>
          <p:spPr>
            <a:xfrm>
              <a:off x="4488389" y="3997974"/>
              <a:ext cx="1188720" cy="41148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4CFA678-B9A3-6D10-C80B-933B305A9AFA}"/>
                </a:ext>
              </a:extLst>
            </p:cNvPr>
            <p:cNvSpPr/>
            <p:nvPr/>
          </p:nvSpPr>
          <p:spPr>
            <a:xfrm>
              <a:off x="9968381" y="4171815"/>
              <a:ext cx="1417320" cy="36576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DDB630-9CBA-8C85-EC87-2312C5A4167D}"/>
                </a:ext>
              </a:extLst>
            </p:cNvPr>
            <p:cNvSpPr txBox="1"/>
            <p:nvPr/>
          </p:nvSpPr>
          <p:spPr>
            <a:xfrm>
              <a:off x="762721" y="1685250"/>
              <a:ext cx="1645920" cy="365760"/>
            </a:xfrm>
            <a:prstGeom prst="rect">
              <a:avLst/>
            </a:prstGeom>
            <a:solidFill>
              <a:srgbClr val="D9EAF4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Manage Teams tab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AA2090-6249-0897-4158-4DFDDF2A6AED}"/>
                </a:ext>
              </a:extLst>
            </p:cNvPr>
            <p:cNvSpPr txBox="1"/>
            <p:nvPr/>
          </p:nvSpPr>
          <p:spPr>
            <a:xfrm>
              <a:off x="762721" y="2641820"/>
              <a:ext cx="1554480" cy="523220"/>
            </a:xfrm>
            <a:prstGeom prst="rect">
              <a:avLst/>
            </a:prstGeom>
            <a:solidFill>
              <a:srgbClr val="D9EAF4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Choose a team drop-down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B062E3-8220-437A-F7F7-91F4C01E4EE8}"/>
                </a:ext>
              </a:extLst>
            </p:cNvPr>
            <p:cNvSpPr txBox="1"/>
            <p:nvPr/>
          </p:nvSpPr>
          <p:spPr>
            <a:xfrm>
              <a:off x="762721" y="3707855"/>
              <a:ext cx="1554480" cy="640080"/>
            </a:xfrm>
            <a:prstGeom prst="rect">
              <a:avLst/>
            </a:prstGeom>
            <a:solidFill>
              <a:srgbClr val="D9EAF4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Private Channels sub-tab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81D627-ED5C-E852-DD21-F878DE33111F}"/>
                </a:ext>
              </a:extLst>
            </p:cNvPr>
            <p:cNvSpPr txBox="1"/>
            <p:nvPr/>
          </p:nvSpPr>
          <p:spPr>
            <a:xfrm>
              <a:off x="702644" y="4963789"/>
              <a:ext cx="1737360" cy="365760"/>
            </a:xfrm>
            <a:prstGeom prst="rect">
              <a:avLst/>
            </a:prstGeom>
            <a:solidFill>
              <a:srgbClr val="D9EAF4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Add Private Channel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3903CC5-2731-DAF2-D890-1DDB2D22A184}"/>
                </a:ext>
              </a:extLst>
            </p:cNvPr>
            <p:cNvGrpSpPr/>
            <p:nvPr/>
          </p:nvGrpSpPr>
          <p:grpSpPr>
            <a:xfrm>
              <a:off x="2516204" y="1670152"/>
              <a:ext cx="457200" cy="472298"/>
              <a:chOff x="10559415" y="1974618"/>
              <a:chExt cx="457200" cy="472298"/>
            </a:xfrm>
          </p:grpSpPr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D16B6884-3CA9-7B69-02C3-A98EEBEEAAE8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1C1CFF-FE97-DE8D-3627-B1B9CA6D02FE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1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1B15846-8B03-519F-201D-86A247365CB3}"/>
                </a:ext>
              </a:extLst>
            </p:cNvPr>
            <p:cNvGrpSpPr/>
            <p:nvPr/>
          </p:nvGrpSpPr>
          <p:grpSpPr>
            <a:xfrm>
              <a:off x="2509253" y="2672598"/>
              <a:ext cx="457200" cy="472298"/>
              <a:chOff x="10559415" y="1974618"/>
              <a:chExt cx="457200" cy="472298"/>
            </a:xfrm>
          </p:grpSpPr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id="{EFEC2055-29C2-7EC5-8662-EBA87EB082DF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EBA040-4DF3-04CA-C083-321D0D0B2AC4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2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8FD82D7-468B-0951-DF9F-B2D09745CB24}"/>
                </a:ext>
              </a:extLst>
            </p:cNvPr>
            <p:cNvGrpSpPr/>
            <p:nvPr/>
          </p:nvGrpSpPr>
          <p:grpSpPr>
            <a:xfrm>
              <a:off x="2513744" y="3797063"/>
              <a:ext cx="457200" cy="461665"/>
              <a:chOff x="10559415" y="1985251"/>
              <a:chExt cx="457200" cy="461665"/>
            </a:xfrm>
          </p:grpSpPr>
          <p:sp>
            <p:nvSpPr>
              <p:cNvPr id="28" name="Flowchart: Connector 27">
                <a:extLst>
                  <a:ext uri="{FF2B5EF4-FFF2-40B4-BE49-F238E27FC236}">
                    <a16:creationId xmlns:a16="http://schemas.microsoft.com/office/drawing/2014/main" id="{F9BB06CA-5856-A3AC-A51B-A277B181EAD7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D61B2A7-87F8-EB24-9034-3EC381B56C60}"/>
                  </a:ext>
                </a:extLst>
              </p:cNvPr>
              <p:cNvSpPr txBox="1"/>
              <p:nvPr/>
            </p:nvSpPr>
            <p:spPr>
              <a:xfrm>
                <a:off x="10635615" y="198525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3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723DCC9-C9D3-3E39-5113-CA6CB218900A}"/>
                </a:ext>
              </a:extLst>
            </p:cNvPr>
            <p:cNvGrpSpPr/>
            <p:nvPr/>
          </p:nvGrpSpPr>
          <p:grpSpPr>
            <a:xfrm>
              <a:off x="2516204" y="4910895"/>
              <a:ext cx="457200" cy="472298"/>
              <a:chOff x="10559415" y="1974618"/>
              <a:chExt cx="457200" cy="472298"/>
            </a:xfrm>
          </p:grpSpPr>
          <p:sp>
            <p:nvSpPr>
              <p:cNvPr id="31" name="Flowchart: Connector 30">
                <a:extLst>
                  <a:ext uri="{FF2B5EF4-FFF2-40B4-BE49-F238E27FC236}">
                    <a16:creationId xmlns:a16="http://schemas.microsoft.com/office/drawing/2014/main" id="{E89642C7-B78E-F304-7F17-750EA6F476C0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547CE4"/>
              </a:solidFill>
              <a:ln w="25400">
                <a:solidFill>
                  <a:srgbClr val="0204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0F25184-51A6-1353-9FDF-D0FF16E879A3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4</a:t>
                </a:r>
              </a:p>
            </p:txBody>
          </p:sp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1CD0E78-97D6-627C-6EF0-E60F4278D8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2854" y="1487272"/>
              <a:ext cx="4663440" cy="41148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362AFF7-6AE3-88FD-1A7C-FAFA31AE70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7410" y="2801177"/>
              <a:ext cx="1417320" cy="115119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9389D13-F536-8694-95FA-8B0E64F651CA}"/>
                </a:ext>
              </a:extLst>
            </p:cNvPr>
            <p:cNvCxnSpPr>
              <a:cxnSpLocks/>
            </p:cNvCxnSpPr>
            <p:nvPr/>
          </p:nvCxnSpPr>
          <p:spPr>
            <a:xfrm>
              <a:off x="3020631" y="4043520"/>
              <a:ext cx="1371600" cy="148321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50F1606-527C-1A61-9FF8-FDB9A34400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6762" y="4397879"/>
              <a:ext cx="6858000" cy="719583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0F8BE465-86B2-862D-F5F1-74AA122A26C3}"/>
              </a:ext>
            </a:extLst>
          </p:cNvPr>
          <p:cNvSpPr/>
          <p:nvPr/>
        </p:nvSpPr>
        <p:spPr>
          <a:xfrm>
            <a:off x="2516204" y="5742420"/>
            <a:ext cx="457200" cy="457200"/>
          </a:xfrm>
          <a:prstGeom prst="flowChartConnector">
            <a:avLst/>
          </a:prstGeom>
          <a:solidFill>
            <a:srgbClr val="547CE4"/>
          </a:solidFill>
          <a:ln w="25400">
            <a:solidFill>
              <a:srgbClr val="0204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30F47-4402-2939-A2EC-E6D406EA306F}"/>
              </a:ext>
            </a:extLst>
          </p:cNvPr>
          <p:cNvSpPr txBox="1"/>
          <p:nvPr/>
        </p:nvSpPr>
        <p:spPr>
          <a:xfrm>
            <a:off x="2592404" y="5727322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rlow SemiBold" panose="00000700000000000000" pitchFamily="2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E15FA5-B783-75A2-D1FC-AC011B9DEFAF}"/>
              </a:ext>
            </a:extLst>
          </p:cNvPr>
          <p:cNvSpPr txBox="1"/>
          <p:nvPr/>
        </p:nvSpPr>
        <p:spPr>
          <a:xfrm>
            <a:off x="671281" y="5721837"/>
            <a:ext cx="1737360" cy="523220"/>
          </a:xfrm>
          <a:prstGeom prst="rect">
            <a:avLst/>
          </a:prstGeom>
          <a:solidFill>
            <a:srgbClr val="D9EAF4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View/edit channel team members</a:t>
            </a:r>
            <a:endParaRPr lang="en-US" sz="1400" i="1" dirty="0">
              <a:latin typeface="Barlow" panose="00000500000000000000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4488AB-0D9B-4071-E284-16EBDA05E509}"/>
              </a:ext>
            </a:extLst>
          </p:cNvPr>
          <p:cNvCxnSpPr>
            <a:cxnSpLocks/>
          </p:cNvCxnSpPr>
          <p:nvPr/>
        </p:nvCxnSpPr>
        <p:spPr>
          <a:xfrm flipV="1">
            <a:off x="3008186" y="5517367"/>
            <a:ext cx="2979146" cy="453653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31E8B34-AFF5-4022-4F48-A36C58D9B88F}"/>
              </a:ext>
            </a:extLst>
          </p:cNvPr>
          <p:cNvCxnSpPr>
            <a:cxnSpLocks/>
          </p:cNvCxnSpPr>
          <p:nvPr/>
        </p:nvCxnSpPr>
        <p:spPr>
          <a:xfrm flipV="1">
            <a:off x="3016747" y="5141727"/>
            <a:ext cx="2970585" cy="829293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625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414C5-2E19-2418-983D-456840CD9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F8CC-365E-B5E6-AF9A-C0CC87105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69429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Manage Teams: File Drop Inbox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A0F43E3-589D-4221-F4C5-4E3B77CE3A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EB982E-C157-3E76-8281-2018BA149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630E7B-9DAD-0D7D-FAF8-C8692A4C9BB9}"/>
              </a:ext>
            </a:extLst>
          </p:cNvPr>
          <p:cNvGrpSpPr/>
          <p:nvPr/>
        </p:nvGrpSpPr>
        <p:grpSpPr>
          <a:xfrm>
            <a:off x="714690" y="1436233"/>
            <a:ext cx="10848448" cy="4650069"/>
            <a:chOff x="714690" y="1436233"/>
            <a:chExt cx="10848448" cy="46500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7B87B1-F6E6-AAE0-308A-BCDEE1C14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690" y="1513851"/>
              <a:ext cx="8870025" cy="4572000"/>
            </a:xfrm>
            <a:prstGeom prst="rect">
              <a:avLst/>
            </a:prstGeom>
            <a:ln>
              <a:solidFill>
                <a:srgbClr val="020456"/>
              </a:solidFill>
            </a:ln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6DB2D38-2631-C49B-B45D-9ADE19CFBCCE}"/>
                </a:ext>
              </a:extLst>
            </p:cNvPr>
            <p:cNvSpPr/>
            <p:nvPr/>
          </p:nvSpPr>
          <p:spPr>
            <a:xfrm>
              <a:off x="5073861" y="1527673"/>
              <a:ext cx="914400" cy="36576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9BE5851-45FB-F2C5-F966-8F1CDAAB9713}"/>
                </a:ext>
              </a:extLst>
            </p:cNvPr>
            <p:cNvSpPr/>
            <p:nvPr/>
          </p:nvSpPr>
          <p:spPr>
            <a:xfrm>
              <a:off x="2192433" y="2931172"/>
              <a:ext cx="2834640" cy="36576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7F9A6CA-75D5-27FA-C85A-9A1FD3601067}"/>
                </a:ext>
              </a:extLst>
            </p:cNvPr>
            <p:cNvSpPr/>
            <p:nvPr/>
          </p:nvSpPr>
          <p:spPr>
            <a:xfrm>
              <a:off x="9871498" y="1436233"/>
              <a:ext cx="1691640" cy="548640"/>
            </a:xfrm>
            <a:prstGeom prst="roundRect">
              <a:avLst>
                <a:gd name="adj" fmla="val 9768"/>
              </a:avLst>
            </a:prstGeom>
            <a:solidFill>
              <a:srgbClr val="EBF4F9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4BA5482-5E21-01FC-D0D8-B1BE9C0D4F4A}"/>
                </a:ext>
              </a:extLst>
            </p:cNvPr>
            <p:cNvSpPr/>
            <p:nvPr/>
          </p:nvSpPr>
          <p:spPr>
            <a:xfrm>
              <a:off x="2181800" y="4613549"/>
              <a:ext cx="1280160" cy="41148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Left Bracket 14">
              <a:extLst>
                <a:ext uri="{FF2B5EF4-FFF2-40B4-BE49-F238E27FC236}">
                  <a16:creationId xmlns:a16="http://schemas.microsoft.com/office/drawing/2014/main" id="{9ED0995D-6C17-8C81-FBEA-A752C271A266}"/>
                </a:ext>
              </a:extLst>
            </p:cNvPr>
            <p:cNvSpPr/>
            <p:nvPr/>
          </p:nvSpPr>
          <p:spPr>
            <a:xfrm>
              <a:off x="3620386" y="4943302"/>
              <a:ext cx="91300" cy="1143000"/>
            </a:xfrm>
            <a:prstGeom prst="leftBracket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17DD09-027C-8CFD-AE9E-FC5301EC7CC0}"/>
                </a:ext>
              </a:extLst>
            </p:cNvPr>
            <p:cNvSpPr txBox="1"/>
            <p:nvPr/>
          </p:nvSpPr>
          <p:spPr>
            <a:xfrm>
              <a:off x="9894358" y="1527673"/>
              <a:ext cx="1645920" cy="3657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Barlow" panose="00000500000000000000" pitchFamily="2" charset="0"/>
                </a:rPr>
                <a:t>Manage Teams tab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BD86197-210A-54E8-EF13-5E8EDE38A708}"/>
                </a:ext>
              </a:extLst>
            </p:cNvPr>
            <p:cNvSpPr/>
            <p:nvPr/>
          </p:nvSpPr>
          <p:spPr>
            <a:xfrm>
              <a:off x="9871498" y="2656852"/>
              <a:ext cx="1691640" cy="548640"/>
            </a:xfrm>
            <a:prstGeom prst="roundRect">
              <a:avLst>
                <a:gd name="adj" fmla="val 9768"/>
              </a:avLst>
            </a:prstGeom>
            <a:solidFill>
              <a:srgbClr val="EBF4F9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EF1014-E719-EF39-BE8B-E8462374D25A}"/>
                </a:ext>
              </a:extLst>
            </p:cNvPr>
            <p:cNvSpPr txBox="1"/>
            <p:nvPr/>
          </p:nvSpPr>
          <p:spPr>
            <a:xfrm>
              <a:off x="9985798" y="2748292"/>
              <a:ext cx="1463040" cy="3657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>
                  <a:latin typeface="Barlow" panose="00000500000000000000" pitchFamily="2" charset="0"/>
                </a:rPr>
                <a:t>Choose a Team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3487E55-D620-B124-9DA3-884A61034CBC}"/>
                </a:ext>
              </a:extLst>
            </p:cNvPr>
            <p:cNvSpPr/>
            <p:nvPr/>
          </p:nvSpPr>
          <p:spPr>
            <a:xfrm>
              <a:off x="9871498" y="4064909"/>
              <a:ext cx="1691640" cy="548640"/>
            </a:xfrm>
            <a:prstGeom prst="roundRect">
              <a:avLst>
                <a:gd name="adj" fmla="val 9768"/>
              </a:avLst>
            </a:prstGeom>
            <a:solidFill>
              <a:srgbClr val="EBF4F9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E2AC8D-8E4A-18D6-18F6-2C47DE658825}"/>
                </a:ext>
              </a:extLst>
            </p:cNvPr>
            <p:cNvSpPr txBox="1"/>
            <p:nvPr/>
          </p:nvSpPr>
          <p:spPr>
            <a:xfrm>
              <a:off x="9985798" y="4156349"/>
              <a:ext cx="1463040" cy="3657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>
                  <a:latin typeface="Barlow" panose="00000500000000000000" pitchFamily="2" charset="0"/>
                </a:rPr>
                <a:t>File Drop Inbox </a:t>
              </a:r>
              <a:endParaRPr lang="en-US" sz="1400" i="1" dirty="0">
                <a:latin typeface="Barlow" panose="00000500000000000000" pitchFamily="2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CE7ED56-5D1F-D76B-15F7-C812CA3FD8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7024" y="4359616"/>
              <a:ext cx="6263640" cy="459673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4C5A1B5-8DD3-F24F-5ABA-0445EC46B4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6393" y="2926540"/>
              <a:ext cx="4709160" cy="18288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86E8628-7D11-E365-1F10-0A4D60E4AB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2949" y="1632917"/>
              <a:ext cx="3747715" cy="9144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2306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C18A07B-1D8F-5BB9-1B67-45E74CB86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4875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File Drop Inbox - View Message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0DFF8-AB9B-3B32-123B-93FE30C8E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9255" y="6462680"/>
            <a:ext cx="4114800" cy="365125"/>
          </a:xfrm>
        </p:spPr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E7652C-63BD-91FB-2397-A82C3899AE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9926" y="6457918"/>
            <a:ext cx="490779" cy="369887"/>
          </a:xfrm>
        </p:spPr>
        <p:txBody>
          <a:bodyPr/>
          <a:lstStyle/>
          <a:p>
            <a:r>
              <a:rPr lang="en-US" dirty="0"/>
              <a:t>2026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5524EA1-92B5-7AD8-1721-98AC36E5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40" y="1050131"/>
            <a:ext cx="6397217" cy="5486400"/>
          </a:xfrm>
          <a:prstGeom prst="rect">
            <a:avLst/>
          </a:prstGeom>
          <a:ln>
            <a:solidFill>
              <a:srgbClr val="020456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646CDC-2CBF-37BD-7017-CEFD08C7634F}"/>
              </a:ext>
            </a:extLst>
          </p:cNvPr>
          <p:cNvSpPr txBox="1"/>
          <p:nvPr/>
        </p:nvSpPr>
        <p:spPr>
          <a:xfrm>
            <a:off x="1754273" y="1258660"/>
            <a:ext cx="1645920" cy="365760"/>
          </a:xfrm>
          <a:prstGeom prst="rect">
            <a:avLst/>
          </a:prstGeom>
          <a:solidFill>
            <a:srgbClr val="D9EAF4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Manage Teams tab</a:t>
            </a:r>
            <a:endParaRPr lang="en-US" sz="1400" i="1" dirty="0">
              <a:latin typeface="Barlow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52D352-B631-CBE8-0A35-04E2B71B3B5E}"/>
              </a:ext>
            </a:extLst>
          </p:cNvPr>
          <p:cNvSpPr txBox="1"/>
          <p:nvPr/>
        </p:nvSpPr>
        <p:spPr>
          <a:xfrm>
            <a:off x="2031168" y="2317500"/>
            <a:ext cx="1371600" cy="365760"/>
          </a:xfrm>
          <a:prstGeom prst="rect">
            <a:avLst/>
          </a:prstGeom>
          <a:solidFill>
            <a:srgbClr val="D9EAF4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Choose a Team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4CEFF5-D50A-0561-C0B7-BBB76D43B60F}"/>
              </a:ext>
            </a:extLst>
          </p:cNvPr>
          <p:cNvSpPr txBox="1"/>
          <p:nvPr/>
        </p:nvSpPr>
        <p:spPr>
          <a:xfrm>
            <a:off x="2028593" y="3338378"/>
            <a:ext cx="1371600" cy="365760"/>
          </a:xfrm>
          <a:prstGeom prst="rect">
            <a:avLst/>
          </a:prstGeom>
          <a:solidFill>
            <a:srgbClr val="D9EAF4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File Drop Inbox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5B3BAA-FA64-DCAF-2B12-FF6771659613}"/>
              </a:ext>
            </a:extLst>
          </p:cNvPr>
          <p:cNvSpPr txBox="1"/>
          <p:nvPr/>
        </p:nvSpPr>
        <p:spPr>
          <a:xfrm>
            <a:off x="2034348" y="4456396"/>
            <a:ext cx="1280160" cy="365760"/>
          </a:xfrm>
          <a:prstGeom prst="rect">
            <a:avLst/>
          </a:prstGeom>
          <a:solidFill>
            <a:srgbClr val="D9EAF4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View Message</a:t>
            </a:r>
            <a:endParaRPr lang="en-US" sz="1400" i="1" dirty="0">
              <a:latin typeface="Barlow" panose="00000500000000000000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8CD4D3-BDEA-74C1-B6B8-F64C0DB924A0}"/>
              </a:ext>
            </a:extLst>
          </p:cNvPr>
          <p:cNvGrpSpPr/>
          <p:nvPr/>
        </p:nvGrpSpPr>
        <p:grpSpPr>
          <a:xfrm>
            <a:off x="3539156" y="1210708"/>
            <a:ext cx="457200" cy="472298"/>
            <a:chOff x="10559415" y="1974618"/>
            <a:chExt cx="457200" cy="472298"/>
          </a:xfrm>
        </p:grpSpPr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96154852-2BF8-CAA0-845A-30D1CF8ABC76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2100BC-5157-2E79-407E-BE00B888A4CE}"/>
                </a:ext>
              </a:extLst>
            </p:cNvPr>
            <p:cNvSpPr txBox="1"/>
            <p:nvPr/>
          </p:nvSpPr>
          <p:spPr>
            <a:xfrm>
              <a:off x="10635615" y="1974618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9400A2-C68A-8217-DA13-145BF8464D2A}"/>
              </a:ext>
            </a:extLst>
          </p:cNvPr>
          <p:cNvGrpSpPr/>
          <p:nvPr/>
        </p:nvGrpSpPr>
        <p:grpSpPr>
          <a:xfrm>
            <a:off x="3540237" y="2274693"/>
            <a:ext cx="457200" cy="472298"/>
            <a:chOff x="10559415" y="1974618"/>
            <a:chExt cx="457200" cy="472298"/>
          </a:xfrm>
        </p:grpSpPr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2B586F06-CB11-C0DC-7910-F3DE5309AC51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EC8120-EAE2-4DC2-615D-6246660ACBF1}"/>
                </a:ext>
              </a:extLst>
            </p:cNvPr>
            <p:cNvSpPr txBox="1"/>
            <p:nvPr/>
          </p:nvSpPr>
          <p:spPr>
            <a:xfrm>
              <a:off x="10635615" y="1974618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B31B69-DF2D-1DB5-53D1-0BD0C5E3B800}"/>
              </a:ext>
            </a:extLst>
          </p:cNvPr>
          <p:cNvGrpSpPr/>
          <p:nvPr/>
        </p:nvGrpSpPr>
        <p:grpSpPr>
          <a:xfrm>
            <a:off x="3539720" y="3282306"/>
            <a:ext cx="457200" cy="461665"/>
            <a:chOff x="10559415" y="1985251"/>
            <a:chExt cx="457200" cy="461665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CAEE7942-282F-4C19-9965-144F5139D027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565BEA-2531-BA6C-3545-E30601BBD3BA}"/>
                </a:ext>
              </a:extLst>
            </p:cNvPr>
            <p:cNvSpPr txBox="1"/>
            <p:nvPr/>
          </p:nvSpPr>
          <p:spPr>
            <a:xfrm>
              <a:off x="10635615" y="1985251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679563-4DB8-FB20-1AFE-44A14582E744}"/>
              </a:ext>
            </a:extLst>
          </p:cNvPr>
          <p:cNvGrpSpPr/>
          <p:nvPr/>
        </p:nvGrpSpPr>
        <p:grpSpPr>
          <a:xfrm>
            <a:off x="3539156" y="4396237"/>
            <a:ext cx="457200" cy="472298"/>
            <a:chOff x="10559415" y="1974618"/>
            <a:chExt cx="457200" cy="472298"/>
          </a:xfrm>
        </p:grpSpPr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A240BB7A-7D9A-1333-7E26-65D23341204A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80C9CC-A1C1-B790-C57E-1E536F55DB06}"/>
                </a:ext>
              </a:extLst>
            </p:cNvPr>
            <p:cNvSpPr txBox="1"/>
            <p:nvPr/>
          </p:nvSpPr>
          <p:spPr>
            <a:xfrm>
              <a:off x="10635615" y="1974618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086C97-D863-6FFF-799B-3DA82F664B57}"/>
              </a:ext>
            </a:extLst>
          </p:cNvPr>
          <p:cNvGrpSpPr/>
          <p:nvPr/>
        </p:nvGrpSpPr>
        <p:grpSpPr>
          <a:xfrm>
            <a:off x="3539156" y="5590213"/>
            <a:ext cx="457200" cy="463154"/>
            <a:chOff x="10559415" y="1983762"/>
            <a:chExt cx="457200" cy="463154"/>
          </a:xfrm>
        </p:grpSpPr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91E16ED7-FC37-5C05-70B6-17E1095698C5}"/>
                </a:ext>
              </a:extLst>
            </p:cNvPr>
            <p:cNvSpPr/>
            <p:nvPr/>
          </p:nvSpPr>
          <p:spPr>
            <a:xfrm>
              <a:off x="10559415" y="1989716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D223CC-8121-0088-F7C0-78B2528827FC}"/>
                </a:ext>
              </a:extLst>
            </p:cNvPr>
            <p:cNvSpPr txBox="1"/>
            <p:nvPr/>
          </p:nvSpPr>
          <p:spPr>
            <a:xfrm>
              <a:off x="10635615" y="1983762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5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0419A07-7891-8979-DB2B-D543A6EFAAAE}"/>
              </a:ext>
            </a:extLst>
          </p:cNvPr>
          <p:cNvSpPr txBox="1"/>
          <p:nvPr/>
        </p:nvSpPr>
        <p:spPr>
          <a:xfrm>
            <a:off x="1836386" y="5550978"/>
            <a:ext cx="1645920" cy="548640"/>
          </a:xfrm>
          <a:prstGeom prst="rect">
            <a:avLst/>
          </a:prstGeom>
          <a:solidFill>
            <a:srgbClr val="D9EAF4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Export Message &amp; Attachments</a:t>
            </a:r>
            <a:endParaRPr lang="en-US" sz="1400" i="1" dirty="0">
              <a:latin typeface="Barlow" panose="00000500000000000000" pitchFamily="2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C3AD8AD-2109-FEFB-F48F-D2F34A069FDF}"/>
              </a:ext>
            </a:extLst>
          </p:cNvPr>
          <p:cNvCxnSpPr>
            <a:cxnSpLocks/>
          </p:cNvCxnSpPr>
          <p:nvPr/>
        </p:nvCxnSpPr>
        <p:spPr>
          <a:xfrm flipV="1">
            <a:off x="4042656" y="1254932"/>
            <a:ext cx="3657600" cy="182880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7390913-B55F-5153-E7D7-8E1F34E6B000}"/>
              </a:ext>
            </a:extLst>
          </p:cNvPr>
          <p:cNvSpPr/>
          <p:nvPr/>
        </p:nvSpPr>
        <p:spPr>
          <a:xfrm>
            <a:off x="7799237" y="1071472"/>
            <a:ext cx="685800" cy="27432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E4B1460-46CA-3284-1C81-73F0C14224B6}"/>
              </a:ext>
            </a:extLst>
          </p:cNvPr>
          <p:cNvSpPr/>
          <p:nvPr/>
        </p:nvSpPr>
        <p:spPr>
          <a:xfrm>
            <a:off x="5701950" y="3345733"/>
            <a:ext cx="914400" cy="32004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7EED001-09A1-C989-9DCA-9D5A3D0FDD09}"/>
              </a:ext>
            </a:extLst>
          </p:cNvPr>
          <p:cNvSpPr/>
          <p:nvPr/>
        </p:nvSpPr>
        <p:spPr>
          <a:xfrm>
            <a:off x="7081135" y="4008789"/>
            <a:ext cx="320040" cy="27432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75E27B-622E-5B6F-AC8D-4973149B42D2}"/>
              </a:ext>
            </a:extLst>
          </p:cNvPr>
          <p:cNvSpPr/>
          <p:nvPr/>
        </p:nvSpPr>
        <p:spPr>
          <a:xfrm>
            <a:off x="9882755" y="6198016"/>
            <a:ext cx="822960" cy="27432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991A928-4634-9BC8-9DA1-E53405340A24}"/>
              </a:ext>
            </a:extLst>
          </p:cNvPr>
          <p:cNvSpPr/>
          <p:nvPr/>
        </p:nvSpPr>
        <p:spPr>
          <a:xfrm>
            <a:off x="5680684" y="2106805"/>
            <a:ext cx="2103120" cy="27432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501D239-42E3-9FA2-9644-3F21CC9EBE79}"/>
              </a:ext>
            </a:extLst>
          </p:cNvPr>
          <p:cNvCxnSpPr>
            <a:cxnSpLocks/>
          </p:cNvCxnSpPr>
          <p:nvPr/>
        </p:nvCxnSpPr>
        <p:spPr>
          <a:xfrm flipV="1">
            <a:off x="4039838" y="2276893"/>
            <a:ext cx="1554480" cy="182880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D4E41E6-0380-96A0-93C6-D144630EE94E}"/>
              </a:ext>
            </a:extLst>
          </p:cNvPr>
          <p:cNvCxnSpPr>
            <a:cxnSpLocks/>
          </p:cNvCxnSpPr>
          <p:nvPr/>
        </p:nvCxnSpPr>
        <p:spPr>
          <a:xfrm>
            <a:off x="4023536" y="3505753"/>
            <a:ext cx="1600200" cy="7386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B6233B1-61C7-CFB7-0E04-1843E30D116B}"/>
              </a:ext>
            </a:extLst>
          </p:cNvPr>
          <p:cNvCxnSpPr>
            <a:cxnSpLocks/>
          </p:cNvCxnSpPr>
          <p:nvPr/>
        </p:nvCxnSpPr>
        <p:spPr>
          <a:xfrm flipV="1">
            <a:off x="4054231" y="4145949"/>
            <a:ext cx="2926080" cy="493986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6230BD2-54A6-6C10-655D-CCE832442BC9}"/>
              </a:ext>
            </a:extLst>
          </p:cNvPr>
          <p:cNvCxnSpPr>
            <a:cxnSpLocks/>
          </p:cNvCxnSpPr>
          <p:nvPr/>
        </p:nvCxnSpPr>
        <p:spPr>
          <a:xfrm>
            <a:off x="4062988" y="5877254"/>
            <a:ext cx="5715000" cy="427344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478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15237C6-AC42-D7A6-DAE3-F563AE50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173734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Manage Teams: Permissions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80437-A6B8-06E2-1FD9-2C9A584DF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             Exostar LLC | All Rights Reserved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0F00EC-6E9F-E972-538B-60F259FF90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CDD646-AFB7-89DA-D65D-55405150D2DB}"/>
              </a:ext>
            </a:extLst>
          </p:cNvPr>
          <p:cNvSpPr txBox="1"/>
          <p:nvPr/>
        </p:nvSpPr>
        <p:spPr>
          <a:xfrm>
            <a:off x="619706" y="2212944"/>
            <a:ext cx="4114800" cy="25691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latin typeface="Barlow SemiBold" panose="00000700000000000000" pitchFamily="2" charset="0"/>
              </a:rPr>
              <a:t>Permissions tab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Barlow" panose="00000500000000000000" pitchFamily="2" charset="0"/>
              </a:rPr>
              <a:t>Block files from being downloaded or printed.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Barlow" panose="00000500000000000000" pitchFamily="2" charset="0"/>
              </a:rPr>
              <a:t>Only allow users to view files in their browser.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Barlow" panose="00000500000000000000" pitchFamily="2" charset="0"/>
              </a:rPr>
              <a:t>Turn </a:t>
            </a:r>
            <a:r>
              <a:rPr lang="en-US" b="1" dirty="0">
                <a:latin typeface="Barlow" panose="00000500000000000000" pitchFamily="2" charset="0"/>
              </a:rPr>
              <a:t>ON/OFF </a:t>
            </a:r>
            <a:r>
              <a:rPr lang="en-US" dirty="0">
                <a:latin typeface="Barlow" panose="00000500000000000000" pitchFamily="2" charset="0"/>
              </a:rPr>
              <a:t>to enable.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Barlow" panose="00000500000000000000" pitchFamily="2" charset="0"/>
              </a:rPr>
              <a:t>Click </a:t>
            </a:r>
            <a:r>
              <a:rPr lang="en-US" b="1" dirty="0">
                <a:latin typeface="Barlow" panose="00000500000000000000" pitchFamily="2" charset="0"/>
              </a:rPr>
              <a:t>Save</a:t>
            </a:r>
            <a:r>
              <a:rPr lang="en-US" dirty="0">
                <a:latin typeface="Barlow" panose="00000500000000000000" pitchFamily="2" charset="0"/>
              </a:rPr>
              <a:t> for any changes.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0F5502-0371-7158-496F-4AD6836006EF}"/>
              </a:ext>
            </a:extLst>
          </p:cNvPr>
          <p:cNvGrpSpPr/>
          <p:nvPr/>
        </p:nvGrpSpPr>
        <p:grpSpPr>
          <a:xfrm>
            <a:off x="4931861" y="1208696"/>
            <a:ext cx="6597903" cy="4937760"/>
            <a:chOff x="4931861" y="1208696"/>
            <a:chExt cx="6597903" cy="4937760"/>
          </a:xfrm>
        </p:grpSpPr>
        <p:pic>
          <p:nvPicPr>
            <p:cNvPr id="16" name="Picture 1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9B5AE5E1-225B-FE17-CAC4-E2A55125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2"/>
            <a:stretch>
              <a:fillRect/>
            </a:stretch>
          </p:blipFill>
          <p:spPr>
            <a:xfrm>
              <a:off x="4931861" y="1208696"/>
              <a:ext cx="6597903" cy="4937760"/>
            </a:xfrm>
            <a:prstGeom prst="rect">
              <a:avLst/>
            </a:prstGeom>
            <a:ln>
              <a:solidFill>
                <a:srgbClr val="020456"/>
              </a:solidFill>
            </a:ln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D94BDA5-CE10-DAE3-2545-CACDCA586FCC}"/>
                </a:ext>
              </a:extLst>
            </p:cNvPr>
            <p:cNvSpPr/>
            <p:nvPr/>
          </p:nvSpPr>
          <p:spPr>
            <a:xfrm>
              <a:off x="5725458" y="3613251"/>
              <a:ext cx="1005840" cy="32004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6903CA8-27FD-21B8-7F3D-F81DE07D0557}"/>
                </a:ext>
              </a:extLst>
            </p:cNvPr>
            <p:cNvSpPr/>
            <p:nvPr/>
          </p:nvSpPr>
          <p:spPr>
            <a:xfrm>
              <a:off x="10623222" y="4381930"/>
              <a:ext cx="457200" cy="32004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F90B585-42A9-D62C-AACC-5253591F6B55}"/>
                </a:ext>
              </a:extLst>
            </p:cNvPr>
            <p:cNvSpPr/>
            <p:nvPr/>
          </p:nvSpPr>
          <p:spPr>
            <a:xfrm>
              <a:off x="10967008" y="5750077"/>
              <a:ext cx="457200" cy="32004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1BD6BE4-0316-AC81-CE25-D8A8EB0B5D5C}"/>
                </a:ext>
              </a:extLst>
            </p:cNvPr>
            <p:cNvSpPr/>
            <p:nvPr/>
          </p:nvSpPr>
          <p:spPr>
            <a:xfrm>
              <a:off x="10623222" y="4392563"/>
              <a:ext cx="457200" cy="32004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32EF2AC-66F9-4E21-18EA-9EA80C1CEC3D}"/>
                </a:ext>
              </a:extLst>
            </p:cNvPr>
            <p:cNvSpPr/>
            <p:nvPr/>
          </p:nvSpPr>
          <p:spPr>
            <a:xfrm>
              <a:off x="8468357" y="1251228"/>
              <a:ext cx="685800" cy="292608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76C31E-07F8-733B-1528-A4A8207F7CCA}"/>
              </a:ext>
            </a:extLst>
          </p:cNvPr>
          <p:cNvCxnSpPr>
            <a:cxnSpLocks/>
          </p:cNvCxnSpPr>
          <p:nvPr/>
        </p:nvCxnSpPr>
        <p:spPr>
          <a:xfrm>
            <a:off x="4771953" y="3497525"/>
            <a:ext cx="868680" cy="274320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406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07B0FD0-C37D-2D70-2711-74059A8F4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66122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Manage Teams: Delete/Archive Team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7E118-C4F3-7586-1177-7E7C0067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378B357-4DED-C9CA-2AD2-451A57ACAE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361477-1CF4-356A-2604-C9376055DFBF}"/>
              </a:ext>
            </a:extLst>
          </p:cNvPr>
          <p:cNvGrpSpPr/>
          <p:nvPr/>
        </p:nvGrpSpPr>
        <p:grpSpPr>
          <a:xfrm>
            <a:off x="952149" y="1248866"/>
            <a:ext cx="10369983" cy="5212080"/>
            <a:chOff x="952149" y="1248866"/>
            <a:chExt cx="10369983" cy="521208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CD195AE-B639-F871-C19D-FEF7F0FDC19E}"/>
                </a:ext>
              </a:extLst>
            </p:cNvPr>
            <p:cNvGrpSpPr/>
            <p:nvPr/>
          </p:nvGrpSpPr>
          <p:grpSpPr>
            <a:xfrm>
              <a:off x="952149" y="1248866"/>
              <a:ext cx="10369983" cy="5212080"/>
              <a:chOff x="1201109" y="1248866"/>
              <a:chExt cx="10369983" cy="5212080"/>
            </a:xfrm>
          </p:grpSpPr>
          <p:pic>
            <p:nvPicPr>
              <p:cNvPr id="3" name="Picture 2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EA296A0E-131C-2432-98EF-9CFF149CE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1109" y="1248866"/>
                <a:ext cx="7929582" cy="4023360"/>
              </a:xfrm>
              <a:prstGeom prst="rect">
                <a:avLst/>
              </a:prstGeom>
              <a:ln>
                <a:solidFill>
                  <a:srgbClr val="020456"/>
                </a:solidFill>
              </a:ln>
            </p:spPr>
          </p:pic>
          <p:pic>
            <p:nvPicPr>
              <p:cNvPr id="6" name="Picture 5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62818D3D-8FD2-47B0-03E9-2306365A3D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40" t="41755"/>
              <a:stretch>
                <a:fillRect/>
              </a:stretch>
            </p:blipFill>
            <p:spPr>
              <a:xfrm>
                <a:off x="4995264" y="4083506"/>
                <a:ext cx="6575828" cy="2377440"/>
              </a:xfrm>
              <a:prstGeom prst="rect">
                <a:avLst/>
              </a:prstGeom>
              <a:ln>
                <a:solidFill>
                  <a:srgbClr val="020456"/>
                </a:solidFill>
              </a:ln>
            </p:spPr>
          </p:pic>
        </p:grp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23A9217-BF84-9A78-44AE-9C6194A12C2A}"/>
                </a:ext>
              </a:extLst>
            </p:cNvPr>
            <p:cNvSpPr/>
            <p:nvPr/>
          </p:nvSpPr>
          <p:spPr>
            <a:xfrm>
              <a:off x="2354941" y="4580814"/>
              <a:ext cx="1097280" cy="36576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1DD72B0-9142-7D59-C13C-7960A312CDA1}"/>
                </a:ext>
              </a:extLst>
            </p:cNvPr>
            <p:cNvSpPr/>
            <p:nvPr/>
          </p:nvSpPr>
          <p:spPr>
            <a:xfrm>
              <a:off x="3562312" y="4131767"/>
              <a:ext cx="960120" cy="365760"/>
            </a:xfrm>
            <a:prstGeom prst="roundRect">
              <a:avLst>
                <a:gd name="adj" fmla="val 7971"/>
              </a:avLst>
            </a:prstGeom>
            <a:noFill/>
            <a:ln w="25400">
              <a:solidFill>
                <a:srgbClr val="386C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3C146C2-1F42-F582-5787-E0C5757B6C87}"/>
                </a:ext>
              </a:extLst>
            </p:cNvPr>
            <p:cNvSpPr/>
            <p:nvPr/>
          </p:nvSpPr>
          <p:spPr>
            <a:xfrm>
              <a:off x="5981633" y="5327626"/>
              <a:ext cx="868680" cy="365760"/>
            </a:xfrm>
            <a:prstGeom prst="roundRect">
              <a:avLst>
                <a:gd name="adj" fmla="val 7971"/>
              </a:avLst>
            </a:prstGeom>
            <a:noFill/>
            <a:ln w="25400">
              <a:solidFill>
                <a:srgbClr val="386C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B6BB3AB-C747-B965-A175-55411CE4B038}"/>
                </a:ext>
              </a:extLst>
            </p:cNvPr>
            <p:cNvSpPr/>
            <p:nvPr/>
          </p:nvSpPr>
          <p:spPr>
            <a:xfrm>
              <a:off x="4729208" y="5988209"/>
              <a:ext cx="1143000" cy="36576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885B38-45C7-8515-0C97-D1A77DBD3CFC}"/>
              </a:ext>
            </a:extLst>
          </p:cNvPr>
          <p:cNvSpPr/>
          <p:nvPr/>
        </p:nvSpPr>
        <p:spPr>
          <a:xfrm>
            <a:off x="7744858" y="1446029"/>
            <a:ext cx="3840480" cy="1645920"/>
          </a:xfrm>
          <a:prstGeom prst="roundRect">
            <a:avLst>
              <a:gd name="adj" fmla="val 6410"/>
            </a:avLst>
          </a:prstGeom>
          <a:solidFill>
            <a:schemeClr val="accent2"/>
          </a:solidFill>
          <a:ln w="34925">
            <a:solidFill>
              <a:srgbClr val="0204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C26507-AC4E-2A7F-F5F6-57C0428D11AB}"/>
              </a:ext>
            </a:extLst>
          </p:cNvPr>
          <p:cNvSpPr/>
          <p:nvPr/>
        </p:nvSpPr>
        <p:spPr>
          <a:xfrm>
            <a:off x="2313443" y="2560097"/>
            <a:ext cx="2560320" cy="32004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6D8F9F0-443F-7C86-DED6-AB9EE359A07F}"/>
              </a:ext>
            </a:extLst>
          </p:cNvPr>
          <p:cNvSpPr/>
          <p:nvPr/>
        </p:nvSpPr>
        <p:spPr>
          <a:xfrm>
            <a:off x="4864398" y="1286009"/>
            <a:ext cx="777240" cy="32004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3FDE9-9F8F-A9A6-4D0F-60885AD4D885}"/>
              </a:ext>
            </a:extLst>
          </p:cNvPr>
          <p:cNvSpPr txBox="1"/>
          <p:nvPr/>
        </p:nvSpPr>
        <p:spPr>
          <a:xfrm>
            <a:off x="7836298" y="1572998"/>
            <a:ext cx="3657600" cy="1411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Barlow" panose="00000500000000000000" pitchFamily="2" charset="0"/>
              </a:rPr>
              <a:t>Choose a Team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Barlow" panose="00000500000000000000" pitchFamily="2" charset="0"/>
              </a:rPr>
              <a:t>Delete or Archive team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Barlow" panose="00000500000000000000" pitchFamily="2" charset="0"/>
              </a:rPr>
              <a:t>Deleted/Archived teams will show in Administration tab</a:t>
            </a:r>
          </a:p>
        </p:txBody>
      </p:sp>
    </p:spTree>
    <p:extLst>
      <p:ext uri="{BB962C8B-B14F-4D97-AF65-F5344CB8AC3E}">
        <p14:creationId xmlns:p14="http://schemas.microsoft.com/office/powerpoint/2010/main" val="191587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36FEB-5BE8-F7DC-9BAE-208A03796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7348E0-C290-83C5-F7B1-8A6C5D2CD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800" dirty="0"/>
              <a:t>Send Files Externally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4F583-7929-B5E5-4646-EDA393EFE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47EDA4-EB0B-0745-8015-410F882F05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832251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E90F24-A894-A634-11C9-E521C5456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D95AC8-BBE5-2DDC-1AFE-BA96B325D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173732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Manage Teams: Send Files Externally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27E571-BFB7-F873-CC2A-AE2670129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B6919A-0C6F-BB71-163B-58E0A7B16F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D68B05-6EFA-31B2-1C82-4E7388D46376}"/>
              </a:ext>
            </a:extLst>
          </p:cNvPr>
          <p:cNvGrpSpPr/>
          <p:nvPr/>
        </p:nvGrpSpPr>
        <p:grpSpPr>
          <a:xfrm>
            <a:off x="968145" y="1172300"/>
            <a:ext cx="9697333" cy="5418601"/>
            <a:chOff x="861820" y="1160457"/>
            <a:chExt cx="9697333" cy="541860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7014423-EAB8-BE70-883B-CAC99514CBFC}"/>
                </a:ext>
              </a:extLst>
            </p:cNvPr>
            <p:cNvGrpSpPr/>
            <p:nvPr/>
          </p:nvGrpSpPr>
          <p:grpSpPr>
            <a:xfrm>
              <a:off x="861820" y="1204217"/>
              <a:ext cx="5239751" cy="4002678"/>
              <a:chOff x="1086621" y="1067360"/>
              <a:chExt cx="5239751" cy="4002678"/>
            </a:xfrm>
          </p:grpSpPr>
          <p:pic>
            <p:nvPicPr>
              <p:cNvPr id="3" name="Picture 2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837F0B36-A616-7822-7749-B81D95066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4" r="23096"/>
              <a:stretch>
                <a:fillRect/>
              </a:stretch>
            </p:blipFill>
            <p:spPr>
              <a:xfrm>
                <a:off x="1086621" y="1067360"/>
                <a:ext cx="5239751" cy="4002678"/>
              </a:xfrm>
              <a:prstGeom prst="rect">
                <a:avLst/>
              </a:prstGeom>
              <a:ln>
                <a:solidFill>
                  <a:srgbClr val="020456"/>
                </a:solidFill>
              </a:ln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5260989-F23C-E7AF-E4E4-96862BAF0C4F}"/>
                  </a:ext>
                </a:extLst>
              </p:cNvPr>
              <p:cNvSpPr/>
              <p:nvPr/>
            </p:nvSpPr>
            <p:spPr>
              <a:xfrm>
                <a:off x="3110278" y="2942172"/>
                <a:ext cx="292608" cy="292608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E253092B-F831-91A4-7B45-9AE84EB0B2ED}"/>
                  </a:ext>
                </a:extLst>
              </p:cNvPr>
              <p:cNvSpPr/>
              <p:nvPr/>
            </p:nvSpPr>
            <p:spPr>
              <a:xfrm>
                <a:off x="3366655" y="4494832"/>
                <a:ext cx="1188720" cy="32004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0868C9A-356B-2CAD-F17A-BD2492C5B93E}"/>
                  </a:ext>
                </a:extLst>
              </p:cNvPr>
              <p:cNvSpPr/>
              <p:nvPr/>
            </p:nvSpPr>
            <p:spPr>
              <a:xfrm>
                <a:off x="2977480" y="1138813"/>
                <a:ext cx="411480" cy="27432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45F907-100C-8EB6-4FF1-2FD705086C72}"/>
                </a:ext>
              </a:extLst>
            </p:cNvPr>
            <p:cNvGrpSpPr/>
            <p:nvPr/>
          </p:nvGrpSpPr>
          <p:grpSpPr>
            <a:xfrm>
              <a:off x="4806739" y="2915800"/>
              <a:ext cx="5752414" cy="3663258"/>
              <a:chOff x="5004416" y="2738896"/>
              <a:chExt cx="5752414" cy="3663258"/>
            </a:xfrm>
          </p:grpSpPr>
          <p:pic>
            <p:nvPicPr>
              <p:cNvPr id="9" name="Picture 8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F2399488-F7CE-4D1F-EEAA-66E61FB62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4416" y="2738896"/>
                <a:ext cx="5752414" cy="3657600"/>
              </a:xfrm>
              <a:prstGeom prst="rect">
                <a:avLst/>
              </a:prstGeom>
              <a:ln>
                <a:solidFill>
                  <a:srgbClr val="020456"/>
                </a:solidFill>
              </a:ln>
            </p:spPr>
          </p:pic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D94126A9-F044-B28F-B620-F27FD15F3F5D}"/>
                  </a:ext>
                </a:extLst>
              </p:cNvPr>
              <p:cNvSpPr/>
              <p:nvPr/>
            </p:nvSpPr>
            <p:spPr>
              <a:xfrm>
                <a:off x="8805678" y="5133831"/>
                <a:ext cx="274320" cy="274320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B410516-A73A-DE70-521B-1F6E46CF1F3A}"/>
                  </a:ext>
                </a:extLst>
              </p:cNvPr>
              <p:cNvSpPr/>
              <p:nvPr/>
            </p:nvSpPr>
            <p:spPr>
              <a:xfrm>
                <a:off x="9033604" y="6109546"/>
                <a:ext cx="1207008" cy="292608"/>
              </a:xfrm>
              <a:prstGeom prst="roundRect">
                <a:avLst>
                  <a:gd name="adj" fmla="val 7971"/>
                </a:avLst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0A96362-4085-C915-011B-8175384C8F4B}"/>
                </a:ext>
              </a:extLst>
            </p:cNvPr>
            <p:cNvGrpSpPr/>
            <p:nvPr/>
          </p:nvGrpSpPr>
          <p:grpSpPr>
            <a:xfrm>
              <a:off x="4008081" y="1160457"/>
              <a:ext cx="457200" cy="472298"/>
              <a:chOff x="10559415" y="1974618"/>
              <a:chExt cx="457200" cy="472298"/>
            </a:xfrm>
          </p:grpSpPr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2F9B96E6-A077-A0CC-2FAC-4A43C2C11D0E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5D39E31-4B09-EFDC-F10F-7F54216FE7B9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1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2E8936E-C997-93B6-AE49-D6CC0E37EFC5}"/>
                </a:ext>
              </a:extLst>
            </p:cNvPr>
            <p:cNvGrpSpPr/>
            <p:nvPr/>
          </p:nvGrpSpPr>
          <p:grpSpPr>
            <a:xfrm>
              <a:off x="3537654" y="2377974"/>
              <a:ext cx="457200" cy="472298"/>
              <a:chOff x="10559415" y="1974618"/>
              <a:chExt cx="457200" cy="472298"/>
            </a:xfrm>
          </p:grpSpPr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365BB19F-96C6-BF27-A26B-399B66172B69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A7EDAA-2C21-F3D6-507B-CDE705791FE1}"/>
                  </a:ext>
                </a:extLst>
              </p:cNvPr>
              <p:cNvSpPr txBox="1"/>
              <p:nvPr/>
            </p:nvSpPr>
            <p:spPr>
              <a:xfrm>
                <a:off x="10635615" y="1974618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2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3B528FD-6CD8-6AA4-BAE5-F60778D53D45}"/>
                </a:ext>
              </a:extLst>
            </p:cNvPr>
            <p:cNvGrpSpPr/>
            <p:nvPr/>
          </p:nvGrpSpPr>
          <p:grpSpPr>
            <a:xfrm>
              <a:off x="2055273" y="4471240"/>
              <a:ext cx="457200" cy="461665"/>
              <a:chOff x="10559415" y="1985251"/>
              <a:chExt cx="457200" cy="461665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03EFF85A-632F-FA6F-26D6-1BC0416CA913}"/>
                  </a:ext>
                </a:extLst>
              </p:cNvPr>
              <p:cNvSpPr/>
              <p:nvPr/>
            </p:nvSpPr>
            <p:spPr>
              <a:xfrm>
                <a:off x="10559415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C662B00-1AF4-13F1-FB9E-DF2BC488BF3B}"/>
                  </a:ext>
                </a:extLst>
              </p:cNvPr>
              <p:cNvSpPr txBox="1"/>
              <p:nvPr/>
            </p:nvSpPr>
            <p:spPr>
              <a:xfrm>
                <a:off x="10635615" y="198525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3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7FF8D79-D711-70E5-0A57-75F4A240039A}"/>
                </a:ext>
              </a:extLst>
            </p:cNvPr>
            <p:cNvGrpSpPr/>
            <p:nvPr/>
          </p:nvGrpSpPr>
          <p:grpSpPr>
            <a:xfrm>
              <a:off x="9440813" y="4501308"/>
              <a:ext cx="457200" cy="476611"/>
              <a:chOff x="10846497" y="2023470"/>
              <a:chExt cx="457200" cy="476611"/>
            </a:xfrm>
          </p:grpSpPr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644E2250-243A-E506-4533-5E59CC996EB3}"/>
                  </a:ext>
                </a:extLst>
              </p:cNvPr>
              <p:cNvSpPr/>
              <p:nvPr/>
            </p:nvSpPr>
            <p:spPr>
              <a:xfrm>
                <a:off x="10846497" y="2042881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9BDE03C-4D47-F70D-A985-FD74F71B0C7E}"/>
                  </a:ext>
                </a:extLst>
              </p:cNvPr>
              <p:cNvSpPr txBox="1"/>
              <p:nvPr/>
            </p:nvSpPr>
            <p:spPr>
              <a:xfrm>
                <a:off x="10922697" y="2023470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4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1F06F06-D9A7-5FA9-95FE-C37E1A9A8D7E}"/>
                </a:ext>
              </a:extLst>
            </p:cNvPr>
            <p:cNvGrpSpPr/>
            <p:nvPr/>
          </p:nvGrpSpPr>
          <p:grpSpPr>
            <a:xfrm>
              <a:off x="7250092" y="6012341"/>
              <a:ext cx="457200" cy="463159"/>
              <a:chOff x="10835858" y="1983757"/>
              <a:chExt cx="457200" cy="463159"/>
            </a:xfrm>
          </p:grpSpPr>
          <p:sp>
            <p:nvSpPr>
              <p:cNvPr id="32" name="Flowchart: Connector 31">
                <a:extLst>
                  <a:ext uri="{FF2B5EF4-FFF2-40B4-BE49-F238E27FC236}">
                    <a16:creationId xmlns:a16="http://schemas.microsoft.com/office/drawing/2014/main" id="{75D6D1D5-9D80-E83F-DADC-936A5F69F259}"/>
                  </a:ext>
                </a:extLst>
              </p:cNvPr>
              <p:cNvSpPr/>
              <p:nvPr/>
            </p:nvSpPr>
            <p:spPr>
              <a:xfrm>
                <a:off x="10835858" y="1989716"/>
                <a:ext cx="457200" cy="457200"/>
              </a:xfrm>
              <a:prstGeom prst="flowChartConnector">
                <a:avLst/>
              </a:prstGeom>
              <a:solidFill>
                <a:srgbClr val="020456"/>
              </a:solidFill>
              <a:ln w="28575">
                <a:solidFill>
                  <a:srgbClr val="386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7C12EB8-2B75-B063-A9F2-74EDBDF95873}"/>
                  </a:ext>
                </a:extLst>
              </p:cNvPr>
              <p:cNvSpPr txBox="1"/>
              <p:nvPr/>
            </p:nvSpPr>
            <p:spPr>
              <a:xfrm>
                <a:off x="10921198" y="1983757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Barlow SemiBold" panose="00000700000000000000" pitchFamily="2" charset="0"/>
                  </a:rPr>
                  <a:t>5</a:t>
                </a:r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4B5BE75-943B-0D94-8556-52E9838D148C}"/>
                </a:ext>
              </a:extLst>
            </p:cNvPr>
            <p:cNvCxnSpPr>
              <a:cxnSpLocks/>
            </p:cNvCxnSpPr>
            <p:nvPr/>
          </p:nvCxnSpPr>
          <p:spPr>
            <a:xfrm>
              <a:off x="2552280" y="4763199"/>
              <a:ext cx="502920" cy="7386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2AEBDB5-079A-51D8-85E3-BC2D499E5470}"/>
                </a:ext>
              </a:extLst>
            </p:cNvPr>
            <p:cNvCxnSpPr>
              <a:cxnSpLocks/>
            </p:cNvCxnSpPr>
            <p:nvPr/>
          </p:nvCxnSpPr>
          <p:spPr>
            <a:xfrm>
              <a:off x="7763031" y="6285705"/>
              <a:ext cx="982130" cy="10841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C76276C-FA05-D701-6841-9B0B9974D2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48094" y="2821013"/>
              <a:ext cx="365760" cy="36576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8A718B0-A7F9-EE45-CB24-89E975BCA3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37461" y="1376097"/>
              <a:ext cx="723093" cy="36733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565D123-52C6-3C11-72AC-072A931E5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9241" y="4975432"/>
              <a:ext cx="557769" cy="40585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2660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3D07BA3-2F63-09F8-FB94-5C56B45FB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195003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Manage Teams: Send Files Externally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C15D2-68AD-CBDF-D94F-940DAAF2B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             Exostar LLC | All Rights Reserved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B2E0B1-4752-26A1-74E6-A2F4C9B927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FDB50BE-EF78-0FC4-DCC7-20A32CD42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26" y="1171230"/>
            <a:ext cx="5508608" cy="5029200"/>
          </a:xfrm>
          <a:prstGeom prst="rect">
            <a:avLst/>
          </a:prstGeom>
          <a:ln>
            <a:solidFill>
              <a:srgbClr val="020456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703B49-B604-5FDB-EDE4-2E8AEE0B2D77}"/>
              </a:ext>
            </a:extLst>
          </p:cNvPr>
          <p:cNvSpPr/>
          <p:nvPr/>
        </p:nvSpPr>
        <p:spPr>
          <a:xfrm>
            <a:off x="2593192" y="1945521"/>
            <a:ext cx="4754880" cy="32004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244223-BDD2-6A0D-46FB-6F2BF98B3279}"/>
              </a:ext>
            </a:extLst>
          </p:cNvPr>
          <p:cNvSpPr/>
          <p:nvPr/>
        </p:nvSpPr>
        <p:spPr>
          <a:xfrm>
            <a:off x="2593192" y="2437775"/>
            <a:ext cx="4754880" cy="1964103"/>
          </a:xfrm>
          <a:prstGeom prst="roundRect">
            <a:avLst>
              <a:gd name="adj" fmla="val 2558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381488F-29D4-7DA6-8233-16B18BF5D95B}"/>
              </a:ext>
            </a:extLst>
          </p:cNvPr>
          <p:cNvSpPr/>
          <p:nvPr/>
        </p:nvSpPr>
        <p:spPr>
          <a:xfrm>
            <a:off x="7908198" y="1550168"/>
            <a:ext cx="3749040" cy="3108960"/>
          </a:xfrm>
          <a:prstGeom prst="roundRect">
            <a:avLst>
              <a:gd name="adj" fmla="val 4838"/>
            </a:avLst>
          </a:prstGeom>
          <a:solidFill>
            <a:srgbClr val="D9EAF4"/>
          </a:solidFill>
          <a:ln w="31750">
            <a:solidFill>
              <a:srgbClr val="0204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32762F-9579-AF07-0E36-86F3534ABEB8}"/>
              </a:ext>
            </a:extLst>
          </p:cNvPr>
          <p:cNvSpPr/>
          <p:nvPr/>
        </p:nvSpPr>
        <p:spPr>
          <a:xfrm>
            <a:off x="2593192" y="4457960"/>
            <a:ext cx="1508760" cy="292608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BE4C01-5CBD-CBDA-AE16-165D18917938}"/>
              </a:ext>
            </a:extLst>
          </p:cNvPr>
          <p:cNvSpPr/>
          <p:nvPr/>
        </p:nvSpPr>
        <p:spPr>
          <a:xfrm>
            <a:off x="2065109" y="5394162"/>
            <a:ext cx="1188720" cy="32004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DA73D4-3F0C-8471-76D4-8F39B0F7E12F}"/>
              </a:ext>
            </a:extLst>
          </p:cNvPr>
          <p:cNvSpPr/>
          <p:nvPr/>
        </p:nvSpPr>
        <p:spPr>
          <a:xfrm>
            <a:off x="5609296" y="5767106"/>
            <a:ext cx="868680" cy="32004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17B19D-5CF7-3CA9-A66D-77D123FD3658}"/>
              </a:ext>
            </a:extLst>
          </p:cNvPr>
          <p:cNvSpPr txBox="1"/>
          <p:nvPr/>
        </p:nvSpPr>
        <p:spPr>
          <a:xfrm>
            <a:off x="8021338" y="1717601"/>
            <a:ext cx="3522760" cy="287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Barlow" panose="00000500000000000000" pitchFamily="2" charset="0"/>
              </a:rPr>
              <a:t>Fill out required fields.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Barlow" panose="00000500000000000000" pitchFamily="2" charset="0"/>
              </a:rPr>
              <a:t>Make sure attachment is attached.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Barlow" panose="00000500000000000000" pitchFamily="2" charset="0"/>
              </a:rPr>
              <a:t>Check Acknowledge*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Barlow" panose="00000500000000000000" pitchFamily="2" charset="0"/>
              </a:rPr>
              <a:t>Click Send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Barlow" panose="00000500000000000000" pitchFamily="2" charset="0"/>
            </a:endParaRPr>
          </a:p>
          <a:p>
            <a:pPr>
              <a:lnSpc>
                <a:spcPct val="114000"/>
              </a:lnSpc>
            </a:pPr>
            <a:endParaRPr lang="en-US" sz="1600" dirty="0">
              <a:latin typeface="Barlow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600" b="1" dirty="0">
                <a:latin typeface="Barlow" panose="00000500000000000000" pitchFamily="2" charset="0"/>
              </a:rPr>
              <a:t>Maximum File Size: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Barlow" panose="00000500000000000000" pitchFamily="2" charset="0"/>
              </a:rPr>
              <a:t>2MB (GCC-H)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Barlow" panose="00000500000000000000" pitchFamily="2" charset="0"/>
              </a:rPr>
              <a:t>30MB (Commercial)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2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9E02E-5E19-9D74-1F46-F9D969477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9DB6A7B-8ABE-8249-8B3C-9C4891A0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800" dirty="0"/>
              <a:t>Reports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834BC-0404-2778-EAF2-9D85971F0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CCF4F5-E76A-B2C9-7615-84BC41E554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964257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87BF78-9EF8-E8ED-3BF7-765FB4CD2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11F0D8-FA8A-1172-64E4-C7355DB0C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is Exostar’s Managed Microsoft 365?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5EC525-7701-04C6-6B5D-EF46D082B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20456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Copyright              Exostar LLC | All Rights Reserved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2898CC-A273-34CD-ED06-54975057B5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87A929-B9D2-4369-F34F-20DF524AA7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56203" y="1250828"/>
            <a:ext cx="10431462" cy="19732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Barlow" panose="00000500000000000000" pitchFamily="2" charset="0"/>
                <a:cs typeface="Calibri"/>
              </a:rPr>
              <a:t>Managed Microsoft 365 is managed service that provides a secure, compliant collaboration solution for sharing content focused on the Defense Industrial Base (DIB).</a:t>
            </a:r>
          </a:p>
          <a:p>
            <a:r>
              <a:rPr lang="en-US" sz="2000" dirty="0">
                <a:latin typeface="Barlow" panose="00000500000000000000" pitchFamily="2" charset="0"/>
                <a:cs typeface="Calibri"/>
              </a:rPr>
              <a:t>Exostar manages the tenant, security monitoring and compliance to CMMC 2.0 Level 2 (NIST SP 800-171) standards, ensuring secure collaboration, while providing a familiar Microsoft Teams interface. </a:t>
            </a:r>
            <a:endParaRPr lang="en-US" sz="1800" dirty="0">
              <a:latin typeface="Barlow" panose="00000500000000000000" pitchFamily="2" charset="0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9B56800-C6EA-8388-2076-43C0F33D24A1}"/>
              </a:ext>
            </a:extLst>
          </p:cNvPr>
          <p:cNvSpPr txBox="1">
            <a:spLocks/>
          </p:cNvSpPr>
          <p:nvPr/>
        </p:nvSpPr>
        <p:spPr>
          <a:xfrm>
            <a:off x="1309255" y="3279962"/>
            <a:ext cx="10332720" cy="573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2045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20456"/>
                </a:solidFill>
                <a:effectLst/>
                <a:uLnTx/>
                <a:uFillTx/>
                <a:latin typeface="Barlow Medium" panose="00000600000000000000" pitchFamily="2" charset="0"/>
                <a:ea typeface="+mn-ea"/>
                <a:cs typeface="+mn-cs"/>
              </a:rPr>
              <a:t>What are the benefits?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77BF83-3426-9D40-682E-C417F7373D4D}"/>
              </a:ext>
            </a:extLst>
          </p:cNvPr>
          <p:cNvGrpSpPr/>
          <p:nvPr/>
        </p:nvGrpSpPr>
        <p:grpSpPr>
          <a:xfrm>
            <a:off x="1476706" y="3946211"/>
            <a:ext cx="9444554" cy="2243295"/>
            <a:chOff x="1476706" y="3608754"/>
            <a:chExt cx="9444554" cy="224329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5858EA1-BA3A-6802-162D-907E16303FD3}"/>
                </a:ext>
              </a:extLst>
            </p:cNvPr>
            <p:cNvGrpSpPr/>
            <p:nvPr/>
          </p:nvGrpSpPr>
          <p:grpSpPr>
            <a:xfrm>
              <a:off x="2006954" y="3608754"/>
              <a:ext cx="8914306" cy="2243295"/>
              <a:chOff x="1675552" y="3505200"/>
              <a:chExt cx="8557461" cy="224329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EDE7B62-D2DF-12CD-FCC5-5A52C0E8A996}"/>
                  </a:ext>
                </a:extLst>
              </p:cNvPr>
              <p:cNvSpPr/>
              <p:nvPr/>
            </p:nvSpPr>
            <p:spPr>
              <a:xfrm>
                <a:off x="1676881" y="4609722"/>
                <a:ext cx="2370049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fontAlgn="t"/>
                <a:r>
                  <a:rPr lang="en-US" dirty="0">
                    <a:latin typeface="Barlow" panose="00000500000000000000" pitchFamily="2" charset="0"/>
                    <a:cs typeface="Calibri" panose="020F0502020204030204" pitchFamily="34" charset="0"/>
                  </a:rPr>
                  <a:t>Significantly aids CMMC 2.0 compliance</a:t>
                </a:r>
              </a:p>
              <a:p>
                <a:pPr lvl="0" fontAlgn="t"/>
                <a:r>
                  <a:rPr lang="en-US" sz="1600" dirty="0">
                    <a:latin typeface="Barlow" panose="00000500000000000000" pitchFamily="2" charset="0"/>
                    <a:cs typeface="Calibri" panose="020F0502020204030204" pitchFamily="34" charset="0"/>
                    <a:hlinkClick r:id="rId3"/>
                  </a:rPr>
                  <a:t>[85/110 controls]</a:t>
                </a:r>
                <a:endParaRPr lang="en-US" sz="1600" dirty="0">
                  <a:latin typeface="Barlow" panose="00000500000000000000" pitchFamily="2" charset="0"/>
                  <a:cs typeface="Calibri" panose="020F0502020204030204" pitchFamily="34" charset="0"/>
                </a:endParaRPr>
              </a:p>
              <a:p>
                <a:pPr lvl="0" fontAlgn="t"/>
                <a:r>
                  <a:rPr lang="en-US" sz="1600" dirty="0">
                    <a:latin typeface="Barlow" panose="00000500000000000000" pitchFamily="2" charset="0"/>
                    <a:cs typeface="Calibri" panose="020F0502020204030204" pitchFamily="34" charset="0"/>
                  </a:rPr>
                  <a:t>(NIST SP 800-171)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20456"/>
                  </a:solidFill>
                  <a:effectLst/>
                  <a:uLnTx/>
                  <a:uFillTx/>
                  <a:latin typeface="Barlow" panose="00000500000000000000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4903946-12E2-750E-93E8-13401E905372}"/>
                  </a:ext>
                </a:extLst>
              </p:cNvPr>
              <p:cNvGrpSpPr/>
              <p:nvPr/>
            </p:nvGrpSpPr>
            <p:grpSpPr>
              <a:xfrm>
                <a:off x="1675552" y="3505200"/>
                <a:ext cx="8557461" cy="2023387"/>
                <a:chOff x="1851111" y="3408103"/>
                <a:chExt cx="8557461" cy="2023387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1D87EC0-9549-878D-73A3-43C26562F2FA}"/>
                    </a:ext>
                  </a:extLst>
                </p:cNvPr>
                <p:cNvSpPr/>
                <p:nvPr/>
              </p:nvSpPr>
              <p:spPr>
                <a:xfrm>
                  <a:off x="8214082" y="4519544"/>
                  <a:ext cx="1920240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t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20456"/>
                      </a:solidFill>
                      <a:effectLst/>
                      <a:uLnTx/>
                      <a:uFillTx/>
                      <a:latin typeface="Barlow" panose="00000500000000000000" pitchFamily="2" charset="0"/>
                      <a:cs typeface="Calibri" panose="020F0502020204030204" pitchFamily="34" charset="0"/>
                    </a:rPr>
                    <a:t>Familiar Microsoft User Experience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9A2F411-BBEC-9C0F-B25D-CFDC2C17A401}"/>
                    </a:ext>
                  </a:extLst>
                </p:cNvPr>
                <p:cNvSpPr/>
                <p:nvPr/>
              </p:nvSpPr>
              <p:spPr>
                <a:xfrm>
                  <a:off x="1851111" y="3441529"/>
                  <a:ext cx="212344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fontAlgn="t"/>
                  <a:r>
                    <a:rPr lang="en-US" dirty="0">
                      <a:latin typeface="Barlow" panose="00000500000000000000" pitchFamily="2" charset="0"/>
                      <a:cs typeface="Calibri" panose="020F0502020204030204" pitchFamily="34" charset="0"/>
                    </a:rPr>
                    <a:t>Secures CUI storage</a:t>
                  </a:r>
                  <a:endPara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0456"/>
                    </a:solidFill>
                    <a:effectLst/>
                    <a:uLnTx/>
                    <a:uFillTx/>
                    <a:latin typeface="Barlow" panose="00000500000000000000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46925F0-A04F-A1C6-04E8-A9ED3967CFF3}"/>
                    </a:ext>
                  </a:extLst>
                </p:cNvPr>
                <p:cNvSpPr/>
                <p:nvPr/>
              </p:nvSpPr>
              <p:spPr>
                <a:xfrm>
                  <a:off x="5017191" y="4508160"/>
                  <a:ext cx="2194490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fontAlgn="t"/>
                  <a:r>
                    <a:rPr lang="en-US" dirty="0">
                      <a:latin typeface="Barlow" panose="00000500000000000000" pitchFamily="2" charset="0"/>
                      <a:cs typeface="Calibri" panose="020F0502020204030204" pitchFamily="34" charset="0"/>
                    </a:rPr>
                    <a:t>Delegation of secure sharing to business users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0BFB745-0277-AA33-DC85-9B0F1B740111}"/>
                    </a:ext>
                  </a:extLst>
                </p:cNvPr>
                <p:cNvSpPr/>
                <p:nvPr/>
              </p:nvSpPr>
              <p:spPr>
                <a:xfrm>
                  <a:off x="8214082" y="3408103"/>
                  <a:ext cx="2194490" cy="61555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fontAlgn="t"/>
                  <a:r>
                    <a:rPr lang="en-US" dirty="0">
                      <a:latin typeface="Barlow" panose="00000500000000000000" pitchFamily="2" charset="0"/>
                      <a:cs typeface="Calibri" panose="020F0502020204030204" pitchFamily="34" charset="0"/>
                    </a:rPr>
                    <a:t>Enforced MFA </a:t>
                  </a:r>
                  <a:r>
                    <a:rPr lang="en-US" sz="1600" dirty="0">
                      <a:latin typeface="Barlow" panose="00000500000000000000" pitchFamily="2" charset="0"/>
                      <a:cs typeface="Calibri" panose="020F0502020204030204" pitchFamily="34" charset="0"/>
                    </a:rPr>
                    <a:t>(regardless identity)</a:t>
                  </a:r>
                  <a:endParaRPr lang="en-US" dirty="0">
                    <a:latin typeface="Barlow" panose="00000500000000000000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CB2781A-E87F-ED63-9BA4-F67DCA36F1D6}"/>
                    </a:ext>
                  </a:extLst>
                </p:cNvPr>
                <p:cNvSpPr/>
                <p:nvPr/>
              </p:nvSpPr>
              <p:spPr>
                <a:xfrm>
                  <a:off x="5017191" y="3441529"/>
                  <a:ext cx="2362201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fontAlgn="t"/>
                  <a:r>
                    <a:rPr lang="en-US" dirty="0">
                      <a:latin typeface="Barlow" panose="00000500000000000000" pitchFamily="2" charset="0"/>
                      <a:cs typeface="Calibri" panose="020F0502020204030204" pitchFamily="34" charset="0"/>
                    </a:rPr>
                    <a:t>Full managed service</a:t>
                  </a:r>
                </a:p>
              </p:txBody>
            </p:sp>
          </p:grpSp>
        </p:grpSp>
        <p:pic>
          <p:nvPicPr>
            <p:cNvPr id="33" name="Picture 32" descr="A blue star with lines in the middle&#10;&#10;AI-generated content may be incorrect.">
              <a:extLst>
                <a:ext uri="{FF2B5EF4-FFF2-40B4-BE49-F238E27FC236}">
                  <a16:creationId xmlns:a16="http://schemas.microsoft.com/office/drawing/2014/main" id="{28A88BD7-EFE1-44AA-80C8-58F803850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6706" y="3608754"/>
              <a:ext cx="464703" cy="457200"/>
            </a:xfrm>
            <a:prstGeom prst="rect">
              <a:avLst/>
            </a:prstGeom>
          </p:spPr>
        </p:pic>
        <p:pic>
          <p:nvPicPr>
            <p:cNvPr id="34" name="Picture 33" descr="A blue star with lines in the middle&#10;&#10;AI-generated content may be incorrect.">
              <a:extLst>
                <a:ext uri="{FF2B5EF4-FFF2-40B4-BE49-F238E27FC236}">
                  <a16:creationId xmlns:a16="http://schemas.microsoft.com/office/drawing/2014/main" id="{2B0F6DD8-EE81-4A4B-9206-59E387B2E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6994" y="4713276"/>
              <a:ext cx="464703" cy="457200"/>
            </a:xfrm>
            <a:prstGeom prst="rect">
              <a:avLst/>
            </a:prstGeom>
          </p:spPr>
        </p:pic>
        <p:pic>
          <p:nvPicPr>
            <p:cNvPr id="35" name="Picture 34" descr="A blue star with lines in the middle&#10;&#10;AI-generated content may be incorrect.">
              <a:extLst>
                <a:ext uri="{FF2B5EF4-FFF2-40B4-BE49-F238E27FC236}">
                  <a16:creationId xmlns:a16="http://schemas.microsoft.com/office/drawing/2014/main" id="{9FC5EBEC-5EE0-DA31-6EE8-68FA4BF1B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4810" y="4723559"/>
              <a:ext cx="464703" cy="457200"/>
            </a:xfrm>
            <a:prstGeom prst="rect">
              <a:avLst/>
            </a:prstGeom>
          </p:spPr>
        </p:pic>
        <p:pic>
          <p:nvPicPr>
            <p:cNvPr id="36" name="Picture 35" descr="A blue star with lines in the middle&#10;&#10;AI-generated content may be incorrect.">
              <a:extLst>
                <a:ext uri="{FF2B5EF4-FFF2-40B4-BE49-F238E27FC236}">
                  <a16:creationId xmlns:a16="http://schemas.microsoft.com/office/drawing/2014/main" id="{7BC77BEF-DBDE-4AC4-A63F-5052F8711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4810" y="3642180"/>
              <a:ext cx="464703" cy="457200"/>
            </a:xfrm>
            <a:prstGeom prst="rect">
              <a:avLst/>
            </a:prstGeom>
          </p:spPr>
        </p:pic>
        <p:pic>
          <p:nvPicPr>
            <p:cNvPr id="37" name="Picture 36" descr="A blue star with lines in the middle&#10;&#10;AI-generated content may be incorrect.">
              <a:extLst>
                <a:ext uri="{FF2B5EF4-FFF2-40B4-BE49-F238E27FC236}">
                  <a16:creationId xmlns:a16="http://schemas.microsoft.com/office/drawing/2014/main" id="{CF71CDAE-92F6-37CF-B8B6-CEE239281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05011" y="3608754"/>
              <a:ext cx="464703" cy="457200"/>
            </a:xfrm>
            <a:prstGeom prst="rect">
              <a:avLst/>
            </a:prstGeom>
          </p:spPr>
        </p:pic>
        <p:pic>
          <p:nvPicPr>
            <p:cNvPr id="38" name="Picture 37" descr="A blue star with lines in the middle&#10;&#10;AI-generated content may be incorrect.">
              <a:extLst>
                <a:ext uri="{FF2B5EF4-FFF2-40B4-BE49-F238E27FC236}">
                  <a16:creationId xmlns:a16="http://schemas.microsoft.com/office/drawing/2014/main" id="{E94AEC54-1ED8-DEAE-A575-D74B8DAA5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03915" y="4713276"/>
              <a:ext cx="464703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63586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EAAB4E-F667-90F0-BCEA-DB36A2A6C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69429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Reports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FBD42-F2B8-0870-E6AD-961B1A7F2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             Exostar LLC | All Rights Reserved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32AB71-7350-4312-0093-41557F0B35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510B73C-1F22-CC2B-96C5-3CCF2FFFA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903958"/>
              </p:ext>
            </p:extLst>
          </p:nvPr>
        </p:nvGraphicFramePr>
        <p:xfrm>
          <a:off x="2026920" y="1308266"/>
          <a:ext cx="8138160" cy="4829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1420916355"/>
                    </a:ext>
                  </a:extLst>
                </a:gridCol>
                <a:gridCol w="5760720">
                  <a:extLst>
                    <a:ext uri="{9D8B030D-6E8A-4147-A177-3AD203B41FA5}">
                      <a16:colId xmlns:a16="http://schemas.microsoft.com/office/drawing/2014/main" val="1804825009"/>
                    </a:ext>
                  </a:extLst>
                </a:gridCol>
              </a:tblGrid>
              <a:tr h="47579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Barlow SemiBold" panose="00000700000000000000" pitchFamily="2" charset="0"/>
                        </a:rPr>
                        <a:t>Report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Barlow SemiBold" panose="00000700000000000000" pitchFamily="2" charset="0"/>
                        </a:rPr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9108949"/>
                  </a:ext>
                </a:extLst>
              </a:tr>
              <a:tr h="856431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Barlow" panose="00000500000000000000" pitchFamily="2" charset="0"/>
                        </a:rPr>
                        <a:t>Audit Report</a:t>
                      </a:r>
                    </a:p>
                    <a:p>
                      <a:pPr algn="l"/>
                      <a:r>
                        <a:rPr lang="en-US" sz="1600" dirty="0">
                          <a:latin typeface="Barlow" panose="00000500000000000000" pitchFamily="2" charset="0"/>
                        </a:rPr>
                        <a:t> </a:t>
                      </a:r>
                      <a:r>
                        <a:rPr lang="en-US" sz="1400" dirty="0">
                          <a:latin typeface="Barlow" panose="00000500000000000000" pitchFamily="2" charset="0"/>
                        </a:rPr>
                        <a:t>(Exostar App Actions)</a:t>
                      </a:r>
                      <a:endParaRPr lang="en-US" sz="1600" dirty="0">
                        <a:latin typeface="Barlow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Barlow" panose="00000500000000000000" pitchFamily="2" charset="0"/>
                        </a:rPr>
                        <a:t>Reports all actions that occur within the Exostar custom Teams Application that are covered and exportable. </a:t>
                      </a:r>
                      <a:r>
                        <a:rPr lang="en-US" sz="1600" i="1" dirty="0">
                          <a:latin typeface="Barlow" panose="00000500000000000000" pitchFamily="2" charset="0"/>
                        </a:rPr>
                        <a:t>(Must submit a ticket request for this report).</a:t>
                      </a:r>
                      <a:r>
                        <a:rPr lang="en-US" sz="1600" dirty="0">
                          <a:latin typeface="Barlow" panose="00000500000000000000" pitchFamily="2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186635"/>
                  </a:ext>
                </a:extLst>
              </a:tr>
              <a:tr h="856431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Barlow" panose="00000500000000000000" pitchFamily="2" charset="0"/>
                        </a:rPr>
                        <a:t>Licensed Users Report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Reports a list of users that have an associated license, which includes provisioned users, as well as pending users. </a:t>
                      </a:r>
                      <a:r>
                        <a:rPr lang="en-US" sz="1600" i="1" kern="120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(Shows who is using a license seat). </a:t>
                      </a:r>
                      <a:endParaRPr lang="en-US" sz="1600" i="1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717792"/>
                  </a:ext>
                </a:extLst>
              </a:tr>
              <a:tr h="856431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Barlow" panose="00000500000000000000" pitchFamily="2" charset="0"/>
                        </a:rPr>
                        <a:t>Pending Users Report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Barlow" panose="00000500000000000000" pitchFamily="2" charset="0"/>
                        </a:rPr>
                        <a:t>Reports a list of invited and pending users that don’t have a MAG account. Also shows which team they were invited to and invitation date.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195804"/>
                  </a:ext>
                </a:extLst>
              </a:tr>
              <a:tr h="602673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Barlow" panose="00000500000000000000" pitchFamily="2" charset="0"/>
                        </a:rPr>
                        <a:t>SharePoint Audit Report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Barlow" panose="00000500000000000000" pitchFamily="2" charset="0"/>
                        </a:rPr>
                        <a:t>Reports detailed audit logs for user activities and monitoring of CUI meets CMMC compliance and regulation standards.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301065"/>
                  </a:ext>
                </a:extLst>
              </a:tr>
              <a:tr h="602673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Barlow" panose="00000500000000000000" pitchFamily="2" charset="0"/>
                        </a:rPr>
                        <a:t>Teams Report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Barlow" panose="00000500000000000000" pitchFamily="2" charset="0"/>
                        </a:rPr>
                        <a:t>Reports the number of teams, members and storage usage. </a:t>
                      </a:r>
                      <a:r>
                        <a:rPr lang="en-US" sz="1600" i="1" dirty="0">
                          <a:latin typeface="Barlow" panose="00000500000000000000" pitchFamily="2" charset="0"/>
                        </a:rPr>
                        <a:t>(Shows how much storage is being utilized per team)</a:t>
                      </a:r>
                      <a:r>
                        <a:rPr lang="en-US" sz="1600" i="0" dirty="0">
                          <a:latin typeface="Barlow" panose="00000500000000000000" pitchFamily="2" charset="0"/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762138"/>
                  </a:ext>
                </a:extLst>
              </a:tr>
              <a:tr h="544621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Barlow" panose="00000500000000000000" pitchFamily="2" charset="0"/>
                        </a:rPr>
                        <a:t>Users Report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Barlow" panose="00000500000000000000" pitchFamily="2" charset="0"/>
                        </a:rPr>
                        <a:t>Reports detailed logs of each team, team members, and roles. </a:t>
                      </a:r>
                      <a:r>
                        <a:rPr lang="en-US" sz="1600" i="1" dirty="0">
                          <a:latin typeface="Barlow" panose="00000500000000000000" pitchFamily="2" charset="0"/>
                        </a:rPr>
                        <a:t>(Shows if a user is part of multiple teams)</a:t>
                      </a:r>
                      <a:r>
                        <a:rPr lang="en-US" sz="1600" dirty="0">
                          <a:latin typeface="Barlow" panose="00000500000000000000" pitchFamily="2" charset="0"/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83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0336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90751-41F9-BF80-3E96-6A9ED4034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E1C2A-688F-1E54-A546-46D9DD95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Reports: Audit Report (Exostar Actions)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9A8D2-8D43-2BE5-1621-7EB67FB9B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             Exostar LLC | All Rights Reserved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DFB26-5EDE-D3F0-201A-613E598892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A79EA37-23E0-3499-DF67-D5C397B1C774}"/>
              </a:ext>
            </a:extLst>
          </p:cNvPr>
          <p:cNvGrpSpPr/>
          <p:nvPr/>
        </p:nvGrpSpPr>
        <p:grpSpPr>
          <a:xfrm>
            <a:off x="1341154" y="1887281"/>
            <a:ext cx="6741257" cy="3657600"/>
            <a:chOff x="1309255" y="1600200"/>
            <a:chExt cx="6741257" cy="3657600"/>
          </a:xfrm>
        </p:grpSpPr>
        <p:pic>
          <p:nvPicPr>
            <p:cNvPr id="10" name="Picture 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9F92ACA7-0FEC-B416-E9DE-4365E77B3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255" y="1600200"/>
              <a:ext cx="6741257" cy="3657600"/>
            </a:xfrm>
            <a:prstGeom prst="rect">
              <a:avLst/>
            </a:prstGeom>
            <a:ln>
              <a:solidFill>
                <a:srgbClr val="020456"/>
              </a:solidFill>
            </a:ln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82FCB11-714F-D4CD-56EB-80289FDBB51D}"/>
                </a:ext>
              </a:extLst>
            </p:cNvPr>
            <p:cNvSpPr/>
            <p:nvPr/>
          </p:nvSpPr>
          <p:spPr>
            <a:xfrm>
              <a:off x="6629402" y="1675287"/>
              <a:ext cx="548640" cy="32004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C79C58-C0E4-70A4-197F-794FC5E5073B}"/>
                </a:ext>
              </a:extLst>
            </p:cNvPr>
            <p:cNvSpPr/>
            <p:nvPr/>
          </p:nvSpPr>
          <p:spPr>
            <a:xfrm>
              <a:off x="1585843" y="2320643"/>
              <a:ext cx="2880360" cy="36576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ight Bracket 12">
              <a:extLst>
                <a:ext uri="{FF2B5EF4-FFF2-40B4-BE49-F238E27FC236}">
                  <a16:creationId xmlns:a16="http://schemas.microsoft.com/office/drawing/2014/main" id="{29E04297-4541-B854-C0EB-0830CE3598CA}"/>
                </a:ext>
              </a:extLst>
            </p:cNvPr>
            <p:cNvSpPr/>
            <p:nvPr/>
          </p:nvSpPr>
          <p:spPr>
            <a:xfrm>
              <a:off x="5231216" y="2686403"/>
              <a:ext cx="137160" cy="1645920"/>
            </a:xfrm>
            <a:prstGeom prst="rightBracket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651C98E-C953-9DC4-6FA4-0E9EA7B2381D}"/>
                </a:ext>
              </a:extLst>
            </p:cNvPr>
            <p:cNvSpPr/>
            <p:nvPr/>
          </p:nvSpPr>
          <p:spPr>
            <a:xfrm>
              <a:off x="1711842" y="4688957"/>
              <a:ext cx="1234440" cy="411480"/>
            </a:xfrm>
            <a:prstGeom prst="roundRect">
              <a:avLst>
                <a:gd name="adj" fmla="val 7946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15DC536-7EF4-066A-396C-D2CC1D304DAF}"/>
              </a:ext>
            </a:extLst>
          </p:cNvPr>
          <p:cNvSpPr txBox="1"/>
          <p:nvPr/>
        </p:nvSpPr>
        <p:spPr>
          <a:xfrm>
            <a:off x="8915888" y="1675589"/>
            <a:ext cx="1188720" cy="365760"/>
          </a:xfrm>
          <a:prstGeom prst="rect">
            <a:avLst/>
          </a:prstGeom>
          <a:solidFill>
            <a:srgbClr val="D9EAF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Reports tab</a:t>
            </a:r>
            <a:endParaRPr lang="en-US" sz="1400" i="1" dirty="0">
              <a:latin typeface="Barlow" panose="00000500000000000000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C8D67B-3CBB-34A5-31CD-11027123611C}"/>
              </a:ext>
            </a:extLst>
          </p:cNvPr>
          <p:cNvGrpSpPr/>
          <p:nvPr/>
        </p:nvGrpSpPr>
        <p:grpSpPr>
          <a:xfrm>
            <a:off x="8389439" y="1627637"/>
            <a:ext cx="457200" cy="472298"/>
            <a:chOff x="8357540" y="1138535"/>
            <a:chExt cx="457200" cy="472298"/>
          </a:xfrm>
        </p:grpSpPr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6D1900C4-080E-CA00-E5E1-F5D2A8EF0C39}"/>
                </a:ext>
              </a:extLst>
            </p:cNvPr>
            <p:cNvSpPr/>
            <p:nvPr/>
          </p:nvSpPr>
          <p:spPr>
            <a:xfrm>
              <a:off x="8357540" y="1153633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1FC6B7-FFB5-C3D8-979E-884572325A64}"/>
                </a:ext>
              </a:extLst>
            </p:cNvPr>
            <p:cNvSpPr txBox="1"/>
            <p:nvPr/>
          </p:nvSpPr>
          <p:spPr>
            <a:xfrm>
              <a:off x="8433740" y="113853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DCB9341-0236-5A97-B2DC-FE215E157DED}"/>
              </a:ext>
            </a:extLst>
          </p:cNvPr>
          <p:cNvSpPr txBox="1"/>
          <p:nvPr/>
        </p:nvSpPr>
        <p:spPr>
          <a:xfrm>
            <a:off x="8458688" y="263008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rlow SemiBold" panose="00000700000000000000" pitchFamily="2" charset="0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EAE242-2163-8DC0-588E-6A310E141F2E}"/>
              </a:ext>
            </a:extLst>
          </p:cNvPr>
          <p:cNvGrpSpPr/>
          <p:nvPr/>
        </p:nvGrpSpPr>
        <p:grpSpPr>
          <a:xfrm>
            <a:off x="8389439" y="2692486"/>
            <a:ext cx="457200" cy="472298"/>
            <a:chOff x="8357540" y="1138535"/>
            <a:chExt cx="457200" cy="472298"/>
          </a:xfrm>
        </p:grpSpPr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0C326EB5-2675-4DBF-428F-B638ED0D9DA1}"/>
                </a:ext>
              </a:extLst>
            </p:cNvPr>
            <p:cNvSpPr/>
            <p:nvPr/>
          </p:nvSpPr>
          <p:spPr>
            <a:xfrm>
              <a:off x="8357540" y="1153633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83DCE91-9DC4-55B1-AC23-8EA3FCDC1B0D}"/>
                </a:ext>
              </a:extLst>
            </p:cNvPr>
            <p:cNvSpPr txBox="1"/>
            <p:nvPr/>
          </p:nvSpPr>
          <p:spPr>
            <a:xfrm>
              <a:off x="8444373" y="113853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0205A60-47E4-512D-875B-18041127FD58}"/>
              </a:ext>
            </a:extLst>
          </p:cNvPr>
          <p:cNvGrpSpPr/>
          <p:nvPr/>
        </p:nvGrpSpPr>
        <p:grpSpPr>
          <a:xfrm>
            <a:off x="8391560" y="3710118"/>
            <a:ext cx="457200" cy="472298"/>
            <a:chOff x="8357540" y="1138535"/>
            <a:chExt cx="457200" cy="472298"/>
          </a:xfrm>
        </p:grpSpPr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55A39213-BC27-B44C-BD4D-F8DBCA4EB1B1}"/>
                </a:ext>
              </a:extLst>
            </p:cNvPr>
            <p:cNvSpPr/>
            <p:nvPr/>
          </p:nvSpPr>
          <p:spPr>
            <a:xfrm>
              <a:off x="8357540" y="1153633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8D9BB6-9511-4185-02D3-B94D025CE046}"/>
                </a:ext>
              </a:extLst>
            </p:cNvPr>
            <p:cNvSpPr txBox="1"/>
            <p:nvPr/>
          </p:nvSpPr>
          <p:spPr>
            <a:xfrm>
              <a:off x="8433740" y="113853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FB11B10-4201-B3E8-2336-BC3A274AB246}"/>
              </a:ext>
            </a:extLst>
          </p:cNvPr>
          <p:cNvGrpSpPr/>
          <p:nvPr/>
        </p:nvGrpSpPr>
        <p:grpSpPr>
          <a:xfrm>
            <a:off x="8389439" y="4911501"/>
            <a:ext cx="457200" cy="472298"/>
            <a:chOff x="8357540" y="1138535"/>
            <a:chExt cx="457200" cy="472298"/>
          </a:xfrm>
        </p:grpSpPr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272366CB-C6C7-4F35-2C40-E27E1ECBF6B7}"/>
                </a:ext>
              </a:extLst>
            </p:cNvPr>
            <p:cNvSpPr/>
            <p:nvPr/>
          </p:nvSpPr>
          <p:spPr>
            <a:xfrm>
              <a:off x="8357540" y="1153633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1EE6E91-9EE8-C190-C532-24AE8E127BD0}"/>
                </a:ext>
              </a:extLst>
            </p:cNvPr>
            <p:cNvSpPr txBox="1"/>
            <p:nvPr/>
          </p:nvSpPr>
          <p:spPr>
            <a:xfrm>
              <a:off x="8433740" y="113853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4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79381A2-2BE6-4ECE-1527-81559B5B6B18}"/>
              </a:ext>
            </a:extLst>
          </p:cNvPr>
          <p:cNvSpPr txBox="1"/>
          <p:nvPr/>
        </p:nvSpPr>
        <p:spPr>
          <a:xfrm>
            <a:off x="8915888" y="2661864"/>
            <a:ext cx="1463040" cy="548640"/>
          </a:xfrm>
          <a:prstGeom prst="rect">
            <a:avLst/>
          </a:prstGeom>
          <a:solidFill>
            <a:srgbClr val="D9EAF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Select Report drop-down</a:t>
            </a:r>
            <a:endParaRPr lang="en-US" sz="1400" i="1" dirty="0">
              <a:latin typeface="Barlow" panose="000005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C53885-6780-DD15-F6DA-BF5967759835}"/>
              </a:ext>
            </a:extLst>
          </p:cNvPr>
          <p:cNvSpPr txBox="1"/>
          <p:nvPr/>
        </p:nvSpPr>
        <p:spPr>
          <a:xfrm>
            <a:off x="8922839" y="3679496"/>
            <a:ext cx="1280160" cy="548640"/>
          </a:xfrm>
          <a:prstGeom prst="rect">
            <a:avLst/>
          </a:prstGeom>
          <a:solidFill>
            <a:srgbClr val="D9EAF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Choose Parameters</a:t>
            </a:r>
            <a:endParaRPr lang="en-US" sz="1400" i="1" dirty="0">
              <a:latin typeface="Barlow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3907B9-0335-4F19-16E3-A1C5F684272E}"/>
              </a:ext>
            </a:extLst>
          </p:cNvPr>
          <p:cNvSpPr txBox="1"/>
          <p:nvPr/>
        </p:nvSpPr>
        <p:spPr>
          <a:xfrm>
            <a:off x="8915888" y="4973913"/>
            <a:ext cx="1463040" cy="365760"/>
          </a:xfrm>
          <a:prstGeom prst="rect">
            <a:avLst/>
          </a:prstGeom>
          <a:solidFill>
            <a:srgbClr val="D9EAF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Generate Report</a:t>
            </a:r>
            <a:endParaRPr lang="en-US" sz="1400" i="1" dirty="0">
              <a:latin typeface="Barlow" panose="00000500000000000000" pitchFamily="2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3F1D3EC-DF79-93F0-E5F5-04D292FA5DAB}"/>
              </a:ext>
            </a:extLst>
          </p:cNvPr>
          <p:cNvCxnSpPr>
            <a:cxnSpLocks/>
          </p:cNvCxnSpPr>
          <p:nvPr/>
        </p:nvCxnSpPr>
        <p:spPr>
          <a:xfrm flipH="1">
            <a:off x="3054381" y="5168647"/>
            <a:ext cx="5287075" cy="13131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7E013D1-0EB4-67EA-DEAD-727DC301FE97}"/>
              </a:ext>
            </a:extLst>
          </p:cNvPr>
          <p:cNvCxnSpPr>
            <a:cxnSpLocks/>
          </p:cNvCxnSpPr>
          <p:nvPr/>
        </p:nvCxnSpPr>
        <p:spPr>
          <a:xfrm flipH="1" flipV="1">
            <a:off x="5474354" y="3868141"/>
            <a:ext cx="2883186" cy="90084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0810BC0-3BAB-57F3-C3BE-55FD5E121531}"/>
              </a:ext>
            </a:extLst>
          </p:cNvPr>
          <p:cNvCxnSpPr>
            <a:cxnSpLocks/>
          </p:cNvCxnSpPr>
          <p:nvPr/>
        </p:nvCxnSpPr>
        <p:spPr>
          <a:xfrm flipH="1" flipV="1">
            <a:off x="4567351" y="2790604"/>
            <a:ext cx="3775946" cy="130118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299EFCD-0EF4-B8A4-2476-189B0B24462B}"/>
              </a:ext>
            </a:extLst>
          </p:cNvPr>
          <p:cNvCxnSpPr>
            <a:cxnSpLocks/>
          </p:cNvCxnSpPr>
          <p:nvPr/>
        </p:nvCxnSpPr>
        <p:spPr>
          <a:xfrm flipH="1">
            <a:off x="7284372" y="1928474"/>
            <a:ext cx="1051560" cy="182880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4354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38D719-83A7-FDE2-060C-9752EC412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Reports: SharePoint Audit Report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721D4-7DDB-F256-DBE2-646652140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             Exostar LLC | All Rights Reserved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F5B9E7-904F-0DFA-C99B-C5B06EB47F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B4F0FE-58C0-87EE-E633-9069A7E662C1}"/>
              </a:ext>
            </a:extLst>
          </p:cNvPr>
          <p:cNvGrpSpPr/>
          <p:nvPr/>
        </p:nvGrpSpPr>
        <p:grpSpPr>
          <a:xfrm>
            <a:off x="969271" y="1610733"/>
            <a:ext cx="10253457" cy="3636533"/>
            <a:chOff x="929405" y="1194956"/>
            <a:chExt cx="9391989" cy="31089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5B6E59-34C0-FF8C-CCAB-1CB27B67D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405" y="1194956"/>
              <a:ext cx="9391989" cy="3108960"/>
            </a:xfrm>
            <a:prstGeom prst="rect">
              <a:avLst/>
            </a:prstGeom>
            <a:ln>
              <a:solidFill>
                <a:srgbClr val="020456"/>
              </a:solidFill>
            </a:ln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AC4003C-8076-BE1C-D06D-75ABCE122B14}"/>
                </a:ext>
              </a:extLst>
            </p:cNvPr>
            <p:cNvSpPr/>
            <p:nvPr/>
          </p:nvSpPr>
          <p:spPr>
            <a:xfrm>
              <a:off x="6461693" y="1258754"/>
              <a:ext cx="594360" cy="32004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2643B2C-BF4F-15E8-8ECC-5C7337E3EE36}"/>
                </a:ext>
              </a:extLst>
            </p:cNvPr>
            <p:cNvSpPr/>
            <p:nvPr/>
          </p:nvSpPr>
          <p:spPr>
            <a:xfrm>
              <a:off x="1234824" y="1928564"/>
              <a:ext cx="2971800" cy="36576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ight Bracket 14">
              <a:extLst>
                <a:ext uri="{FF2B5EF4-FFF2-40B4-BE49-F238E27FC236}">
                  <a16:creationId xmlns:a16="http://schemas.microsoft.com/office/drawing/2014/main" id="{19255B22-E299-8B44-E8EF-D77305E83D66}"/>
                </a:ext>
              </a:extLst>
            </p:cNvPr>
            <p:cNvSpPr/>
            <p:nvPr/>
          </p:nvSpPr>
          <p:spPr>
            <a:xfrm>
              <a:off x="5029194" y="2892056"/>
              <a:ext cx="137160" cy="731520"/>
            </a:xfrm>
            <a:prstGeom prst="rightBracket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FDD87CA-7B39-6809-D8AA-0574BFACF462}"/>
                </a:ext>
              </a:extLst>
            </p:cNvPr>
            <p:cNvSpPr/>
            <p:nvPr/>
          </p:nvSpPr>
          <p:spPr>
            <a:xfrm>
              <a:off x="1241493" y="3739684"/>
              <a:ext cx="1280160" cy="41148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46735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3923336-6D95-188A-C9FE-429D4FFA1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325370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Exostar Application Sign 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6E256-625D-428A-EFDC-D4645F66D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             Exostar LLC | All Rights Reserved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90431C-694E-9424-FEBE-0B3A0EF7E9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C6A162-C406-86E9-F53B-AF15228C1C7C}"/>
              </a:ext>
            </a:extLst>
          </p:cNvPr>
          <p:cNvGrpSpPr/>
          <p:nvPr/>
        </p:nvGrpSpPr>
        <p:grpSpPr>
          <a:xfrm>
            <a:off x="609055" y="1948054"/>
            <a:ext cx="8680320" cy="3108960"/>
            <a:chOff x="609055" y="1948054"/>
            <a:chExt cx="8680320" cy="3108960"/>
          </a:xfrm>
        </p:grpSpPr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1A0E671A-3E2D-DA33-CCA8-8AAE32FC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055" y="1948054"/>
              <a:ext cx="8680320" cy="31089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87D9310-2C5B-93DF-633A-39B8BA898FDD}"/>
                </a:ext>
              </a:extLst>
            </p:cNvPr>
            <p:cNvSpPr/>
            <p:nvPr/>
          </p:nvSpPr>
          <p:spPr>
            <a:xfrm>
              <a:off x="8764589" y="2322240"/>
              <a:ext cx="502920" cy="274320"/>
            </a:xfrm>
            <a:prstGeom prst="roundRect">
              <a:avLst>
                <a:gd name="adj" fmla="val 7971"/>
              </a:avLst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00FA3C4-2F48-B7E5-9901-9B9AF6CC7840}"/>
              </a:ext>
            </a:extLst>
          </p:cNvPr>
          <p:cNvSpPr txBox="1"/>
          <p:nvPr/>
        </p:nvSpPr>
        <p:spPr>
          <a:xfrm>
            <a:off x="10119905" y="1347339"/>
            <a:ext cx="1097280" cy="548640"/>
          </a:xfrm>
          <a:prstGeom prst="rect">
            <a:avLst/>
          </a:prstGeom>
          <a:solidFill>
            <a:srgbClr val="D9EAF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Click your Initials</a:t>
            </a:r>
            <a:endParaRPr lang="en-US" sz="1400" i="1" dirty="0">
              <a:latin typeface="Barlow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863C89-D25D-F25D-9548-6D6C0A25F8A1}"/>
              </a:ext>
            </a:extLst>
          </p:cNvPr>
          <p:cNvGrpSpPr/>
          <p:nvPr/>
        </p:nvGrpSpPr>
        <p:grpSpPr>
          <a:xfrm>
            <a:off x="9593456" y="1359280"/>
            <a:ext cx="457200" cy="472298"/>
            <a:chOff x="8357540" y="1138535"/>
            <a:chExt cx="457200" cy="472298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630E853B-856E-0F1B-7A3B-6DBAB5895F3F}"/>
                </a:ext>
              </a:extLst>
            </p:cNvPr>
            <p:cNvSpPr/>
            <p:nvPr/>
          </p:nvSpPr>
          <p:spPr>
            <a:xfrm>
              <a:off x="8357540" y="1153633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FAE59F-F78A-6EAC-6BFE-A9A7BC0CAB26}"/>
                </a:ext>
              </a:extLst>
            </p:cNvPr>
            <p:cNvSpPr txBox="1"/>
            <p:nvPr/>
          </p:nvSpPr>
          <p:spPr>
            <a:xfrm>
              <a:off x="8433740" y="113853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B03AC4-A800-1B23-E622-D42C28CC1B70}"/>
              </a:ext>
            </a:extLst>
          </p:cNvPr>
          <p:cNvGrpSpPr/>
          <p:nvPr/>
        </p:nvGrpSpPr>
        <p:grpSpPr>
          <a:xfrm>
            <a:off x="9593456" y="3030236"/>
            <a:ext cx="457200" cy="472298"/>
            <a:chOff x="8357540" y="1138535"/>
            <a:chExt cx="457200" cy="472298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C92DC820-16C6-C88A-F30E-EC1CC38D3758}"/>
                </a:ext>
              </a:extLst>
            </p:cNvPr>
            <p:cNvSpPr/>
            <p:nvPr/>
          </p:nvSpPr>
          <p:spPr>
            <a:xfrm>
              <a:off x="8357540" y="1153633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E39D3D-E7C4-5076-C55D-90ED4521DCF4}"/>
                </a:ext>
              </a:extLst>
            </p:cNvPr>
            <p:cNvSpPr txBox="1"/>
            <p:nvPr/>
          </p:nvSpPr>
          <p:spPr>
            <a:xfrm>
              <a:off x="8444373" y="113853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4253DE4-E957-D61A-AC9D-CF61A1370827}"/>
              </a:ext>
            </a:extLst>
          </p:cNvPr>
          <p:cNvSpPr txBox="1"/>
          <p:nvPr/>
        </p:nvSpPr>
        <p:spPr>
          <a:xfrm>
            <a:off x="10119905" y="3091054"/>
            <a:ext cx="1371600" cy="365760"/>
          </a:xfrm>
          <a:prstGeom prst="rect">
            <a:avLst/>
          </a:prstGeom>
          <a:solidFill>
            <a:srgbClr val="D9EAF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Select Sign out</a:t>
            </a:r>
            <a:endParaRPr lang="en-US" sz="1400" i="1" dirty="0">
              <a:latin typeface="Barlow" panose="000005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53FF4DD-9D84-C803-80E2-3034E12912C2}"/>
              </a:ext>
            </a:extLst>
          </p:cNvPr>
          <p:cNvSpPr/>
          <p:nvPr/>
        </p:nvSpPr>
        <p:spPr>
          <a:xfrm>
            <a:off x="8980077" y="1982544"/>
            <a:ext cx="274320" cy="27432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099384D-3389-E327-B8AB-633F56BD5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183" y="3200400"/>
            <a:ext cx="3692063" cy="16459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B7CBE53-8D6C-0F7D-7238-DC308C33EFC6}"/>
              </a:ext>
            </a:extLst>
          </p:cNvPr>
          <p:cNvSpPr/>
          <p:nvPr/>
        </p:nvSpPr>
        <p:spPr>
          <a:xfrm>
            <a:off x="5814723" y="4353136"/>
            <a:ext cx="822960" cy="320040"/>
          </a:xfrm>
          <a:prstGeom prst="roundRect">
            <a:avLst>
              <a:gd name="adj" fmla="val 7971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4E8FC21-539A-02AA-E611-68BB36F2790C}"/>
              </a:ext>
            </a:extLst>
          </p:cNvPr>
          <p:cNvGrpSpPr/>
          <p:nvPr/>
        </p:nvGrpSpPr>
        <p:grpSpPr>
          <a:xfrm>
            <a:off x="9593456" y="4446966"/>
            <a:ext cx="457200" cy="462359"/>
            <a:chOff x="8357540" y="1148474"/>
            <a:chExt cx="457200" cy="462359"/>
          </a:xfrm>
        </p:grpSpPr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3FA78D5B-71AB-412D-F156-E2283D03EFD4}"/>
                </a:ext>
              </a:extLst>
            </p:cNvPr>
            <p:cNvSpPr/>
            <p:nvPr/>
          </p:nvSpPr>
          <p:spPr>
            <a:xfrm>
              <a:off x="8357540" y="1153633"/>
              <a:ext cx="457200" cy="457200"/>
            </a:xfrm>
            <a:prstGeom prst="flowChartConnector">
              <a:avLst/>
            </a:prstGeom>
            <a:solidFill>
              <a:srgbClr val="547CE4"/>
            </a:solidFill>
            <a:ln w="25400">
              <a:solidFill>
                <a:srgbClr val="0204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5ED449D-2BDC-C787-75F3-AF64E12B1F94}"/>
                </a:ext>
              </a:extLst>
            </p:cNvPr>
            <p:cNvSpPr txBox="1"/>
            <p:nvPr/>
          </p:nvSpPr>
          <p:spPr>
            <a:xfrm>
              <a:off x="8434434" y="1148474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Barlow SemiBold" panose="00000700000000000000" pitchFamily="2" charset="0"/>
                </a:rPr>
                <a:t>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A3568D9-23C8-01C8-4783-B7CA706C6924}"/>
              </a:ext>
            </a:extLst>
          </p:cNvPr>
          <p:cNvSpPr txBox="1"/>
          <p:nvPr/>
        </p:nvSpPr>
        <p:spPr>
          <a:xfrm>
            <a:off x="10119905" y="4452125"/>
            <a:ext cx="1371600" cy="523220"/>
          </a:xfrm>
          <a:prstGeom prst="rect">
            <a:avLst/>
          </a:prstGeom>
          <a:solidFill>
            <a:srgbClr val="D9EAF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Click Sign out again</a:t>
            </a:r>
            <a:endParaRPr lang="en-US" sz="1400" i="1" dirty="0">
              <a:latin typeface="Barlow" panose="00000500000000000000" pitchFamily="2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0616551-B165-D5FC-D103-6E9AA51EA3C4}"/>
              </a:ext>
            </a:extLst>
          </p:cNvPr>
          <p:cNvCxnSpPr>
            <a:cxnSpLocks/>
          </p:cNvCxnSpPr>
          <p:nvPr/>
        </p:nvCxnSpPr>
        <p:spPr>
          <a:xfrm flipH="1">
            <a:off x="9314031" y="1828820"/>
            <a:ext cx="365760" cy="274320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D1F5BFC-D2F2-0190-F3C4-961696C23F04}"/>
              </a:ext>
            </a:extLst>
          </p:cNvPr>
          <p:cNvCxnSpPr>
            <a:cxnSpLocks/>
          </p:cNvCxnSpPr>
          <p:nvPr/>
        </p:nvCxnSpPr>
        <p:spPr>
          <a:xfrm flipH="1" flipV="1">
            <a:off x="9274275" y="2656193"/>
            <a:ext cx="365760" cy="411480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C4E78F2-E61C-FB33-96E0-DBB18389C0F9}"/>
              </a:ext>
            </a:extLst>
          </p:cNvPr>
          <p:cNvCxnSpPr>
            <a:cxnSpLocks/>
          </p:cNvCxnSpPr>
          <p:nvPr/>
        </p:nvCxnSpPr>
        <p:spPr>
          <a:xfrm flipH="1" flipV="1">
            <a:off x="6706932" y="4528910"/>
            <a:ext cx="2834640" cy="123796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7943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5A91C-91C5-69FB-F31E-FABB37D8E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0C130C-D3D3-5D83-035A-7E40FDC33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800" dirty="0"/>
              <a:t>MyExostar: Self-help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6F697-086F-453D-57B7-DC0543E4D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BCA1E6-57EC-B9C5-791E-25F2C77E7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9697154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42D530-0790-F6A6-ED9A-6FD5FBED2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163105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Self-help: MyExostar.com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E1D59F-E569-74FF-8FA7-18D001ACB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             Exostar LLC | All Rights Reserved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09CA8F-DAA1-D0C3-F562-EA8470879E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B65238-749B-BF26-BE34-19888CAC0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947" y="865188"/>
            <a:ext cx="4448063" cy="5486400"/>
          </a:xfrm>
          <a:prstGeom prst="rect">
            <a:avLst/>
          </a:prstGeom>
          <a:ln>
            <a:solidFill>
              <a:srgbClr val="020456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38FB21-8C4D-AD10-1BFC-16E68A2A973A}"/>
              </a:ext>
            </a:extLst>
          </p:cNvPr>
          <p:cNvSpPr txBox="1"/>
          <p:nvPr/>
        </p:nvSpPr>
        <p:spPr>
          <a:xfrm>
            <a:off x="1309255" y="1488558"/>
            <a:ext cx="5120640" cy="364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0000500000000000000" pitchFamily="2" charset="0"/>
                <a:hlinkClick r:id="rId3"/>
              </a:rPr>
              <a:t>Exostar’s Managed Microsoft 365 overview</a:t>
            </a:r>
            <a:endParaRPr lang="en-US" sz="2000" dirty="0">
              <a:latin typeface="Barlow" panose="00000500000000000000" pitchFamily="2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0000500000000000000" pitchFamily="2" charset="0"/>
                <a:hlinkClick r:id="rId4"/>
              </a:rPr>
              <a:t>Exostar’s Managed Microsoft 365 Get Started</a:t>
            </a:r>
            <a:endParaRPr lang="en-US" sz="2000" dirty="0">
              <a:latin typeface="Barlow" panose="00000500000000000000" pitchFamily="2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0000500000000000000" pitchFamily="2" charset="0"/>
                <a:hlinkClick r:id="rId5"/>
              </a:rPr>
              <a:t>Exostar’s Managed Microsoft 365 Training Resources</a:t>
            </a:r>
            <a:endParaRPr lang="en-US" sz="2000" dirty="0">
              <a:latin typeface="Barlow" panose="00000500000000000000" pitchFamily="2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0000500000000000000" pitchFamily="2" charset="0"/>
              </a:rPr>
              <a:t>Need help? </a:t>
            </a:r>
            <a:r>
              <a:rPr lang="en-US" sz="2000" u="sng" dirty="0">
                <a:latin typeface="Barlow" panose="00000500000000000000" pitchFamily="2" charset="0"/>
                <a:hlinkClick r:id="rId6"/>
              </a:rPr>
              <a:t>Contact Support</a:t>
            </a:r>
            <a:endParaRPr lang="en-US" sz="2000" u="sng" dirty="0">
              <a:latin typeface="Barlow" panose="00000500000000000000" pitchFamily="2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Barlow" panose="000005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2000" dirty="0">
                <a:latin typeface="Barlow" panose="00000500000000000000" pitchFamily="2" charset="0"/>
              </a:rPr>
              <a:t>Questions or comments? Emails us at </a:t>
            </a:r>
            <a:r>
              <a:rPr lang="en-US" sz="2000" dirty="0">
                <a:latin typeface="Barlow" panose="00000500000000000000" pitchFamily="2" charset="0"/>
                <a:hlinkClick r:id="rId7"/>
              </a:rPr>
              <a:t>training@exostar.com</a:t>
            </a:r>
            <a:r>
              <a:rPr lang="en-US" sz="2000" dirty="0">
                <a:latin typeface="Barlow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314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662ECD5-1D76-F93D-6A03-7FD67803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pc="40" dirty="0"/>
              <a:t>Exostar Managed Microsoft 365</a:t>
            </a:r>
            <a:r>
              <a:rPr lang="en-US" sz="3600" dirty="0"/>
              <a:t> Roles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73AAB1-526D-5398-9F18-7373E0F9A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D99D64-E7CC-BE9A-171D-6F163E558D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AACB4E-C0F2-B655-89EE-54A70FCD0AE9}"/>
              </a:ext>
            </a:extLst>
          </p:cNvPr>
          <p:cNvSpPr/>
          <p:nvPr/>
        </p:nvSpPr>
        <p:spPr>
          <a:xfrm>
            <a:off x="1723059" y="2189426"/>
            <a:ext cx="2324100" cy="3152775"/>
          </a:xfrm>
          <a:prstGeom prst="roundRect">
            <a:avLst>
              <a:gd name="adj" fmla="val 4782"/>
            </a:avLst>
          </a:prstGeom>
          <a:solidFill>
            <a:srgbClr val="E8E8E8"/>
          </a:solidFill>
          <a:ln w="38100">
            <a:solidFill>
              <a:srgbClr val="020456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440D2-B0E2-1300-F123-D71359D92F77}"/>
              </a:ext>
            </a:extLst>
          </p:cNvPr>
          <p:cNvSpPr txBox="1"/>
          <p:nvPr/>
        </p:nvSpPr>
        <p:spPr>
          <a:xfrm>
            <a:off x="1742109" y="4592169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rlow Medium" panose="00000600000000000000" pitchFamily="2" charset="0"/>
              </a:rPr>
              <a:t>Upload Content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0BB3AC-86C3-42B5-CEC9-F300C9A2F94B}"/>
              </a:ext>
            </a:extLst>
          </p:cNvPr>
          <p:cNvCxnSpPr/>
          <p:nvPr/>
        </p:nvCxnSpPr>
        <p:spPr>
          <a:xfrm>
            <a:off x="2152722" y="4388205"/>
            <a:ext cx="1463040" cy="0"/>
          </a:xfrm>
          <a:prstGeom prst="line">
            <a:avLst/>
          </a:prstGeom>
          <a:ln w="25400">
            <a:solidFill>
              <a:srgbClr val="386C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ue arrow pointing up to a cloud&#10;&#10;AI-generated content may be incorrect.">
            <a:extLst>
              <a:ext uri="{FF2B5EF4-FFF2-40B4-BE49-F238E27FC236}">
                <a16:creationId xmlns:a16="http://schemas.microsoft.com/office/drawing/2014/main" id="{0D4EEE1F-313B-D002-F62E-7222F29F3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49" y="2871943"/>
            <a:ext cx="1280490" cy="109728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42206A-DBD2-87D3-23A7-4FB4561BB6B4}"/>
              </a:ext>
            </a:extLst>
          </p:cNvPr>
          <p:cNvSpPr/>
          <p:nvPr/>
        </p:nvSpPr>
        <p:spPr>
          <a:xfrm>
            <a:off x="4933950" y="2189426"/>
            <a:ext cx="2324100" cy="3152775"/>
          </a:xfrm>
          <a:prstGeom prst="roundRect">
            <a:avLst>
              <a:gd name="adj" fmla="val 4782"/>
            </a:avLst>
          </a:prstGeom>
          <a:solidFill>
            <a:srgbClr val="E8E8E8"/>
          </a:solidFill>
          <a:ln w="38100">
            <a:solidFill>
              <a:srgbClr val="020456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5997CE-4E1B-24BB-6E1F-BD2896736B8B}"/>
              </a:ext>
            </a:extLst>
          </p:cNvPr>
          <p:cNvSpPr txBox="1"/>
          <p:nvPr/>
        </p:nvSpPr>
        <p:spPr>
          <a:xfrm>
            <a:off x="4991100" y="4582014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rlow Medium" panose="00000600000000000000" pitchFamily="2" charset="0"/>
              </a:rPr>
              <a:t>Share Documents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F1D8F1-8504-94CD-2D63-31C03759792B}"/>
              </a:ext>
            </a:extLst>
          </p:cNvPr>
          <p:cNvCxnSpPr/>
          <p:nvPr/>
        </p:nvCxnSpPr>
        <p:spPr>
          <a:xfrm>
            <a:off x="5364480" y="4378050"/>
            <a:ext cx="1463040" cy="0"/>
          </a:xfrm>
          <a:prstGeom prst="line">
            <a:avLst/>
          </a:prstGeom>
          <a:ln w="25400">
            <a:solidFill>
              <a:srgbClr val="386C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blue arrow in a square&#10;&#10;AI-generated content may be incorrect.">
            <a:extLst>
              <a:ext uri="{FF2B5EF4-FFF2-40B4-BE49-F238E27FC236}">
                <a16:creationId xmlns:a16="http://schemas.microsoft.com/office/drawing/2014/main" id="{BFB792E3-C519-46CA-0F9D-CCF83952D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61" y="2901464"/>
            <a:ext cx="1261305" cy="109728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A98A27F-70DA-DB89-6961-A150EC11D9AA}"/>
              </a:ext>
            </a:extLst>
          </p:cNvPr>
          <p:cNvSpPr/>
          <p:nvPr/>
        </p:nvSpPr>
        <p:spPr>
          <a:xfrm>
            <a:off x="8163891" y="2179271"/>
            <a:ext cx="2324100" cy="3152775"/>
          </a:xfrm>
          <a:prstGeom prst="roundRect">
            <a:avLst>
              <a:gd name="adj" fmla="val 4782"/>
            </a:avLst>
          </a:prstGeom>
          <a:solidFill>
            <a:srgbClr val="E8E8E8"/>
          </a:solidFill>
          <a:ln w="38100">
            <a:solidFill>
              <a:srgbClr val="020456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92C379-3B36-8E4B-DBB8-B41909624229}"/>
              </a:ext>
            </a:extLst>
          </p:cNvPr>
          <p:cNvSpPr txBox="1"/>
          <p:nvPr/>
        </p:nvSpPr>
        <p:spPr>
          <a:xfrm>
            <a:off x="8182941" y="4582014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rlow Medium" panose="00000600000000000000" pitchFamily="2" charset="0"/>
              </a:rPr>
              <a:t>Create Notifications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782A64-3830-4142-D228-FBAF0547FC90}"/>
              </a:ext>
            </a:extLst>
          </p:cNvPr>
          <p:cNvCxnSpPr/>
          <p:nvPr/>
        </p:nvCxnSpPr>
        <p:spPr>
          <a:xfrm>
            <a:off x="8593554" y="4378050"/>
            <a:ext cx="1463040" cy="0"/>
          </a:xfrm>
          <a:prstGeom prst="line">
            <a:avLst/>
          </a:prstGeom>
          <a:ln w="25400">
            <a:solidFill>
              <a:srgbClr val="386C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blue bell with blue lines on a black background&#10;&#10;AI-generated content may be incorrect.">
            <a:extLst>
              <a:ext uri="{FF2B5EF4-FFF2-40B4-BE49-F238E27FC236}">
                <a16:creationId xmlns:a16="http://schemas.microsoft.com/office/drawing/2014/main" id="{2FA98231-552E-0631-3D5E-7F88E0A0A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593" y="2960637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98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DF3A52-BA4B-A203-3E5B-ED2114109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964A685-1D1D-AB45-A6D7-B0A5D2E7D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35919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Roles: Team Manager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5F1E5A-056A-53BA-1EE9-C7DE1E9CA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980CB1-732E-2EBA-C63D-C9F995319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EDDDF0-19A4-2221-58A0-9D818FA7D39C}"/>
              </a:ext>
            </a:extLst>
          </p:cNvPr>
          <p:cNvSpPr txBox="1"/>
          <p:nvPr/>
        </p:nvSpPr>
        <p:spPr>
          <a:xfrm>
            <a:off x="3814967" y="5795991"/>
            <a:ext cx="4501553" cy="307777"/>
          </a:xfrm>
          <a:prstGeom prst="rect">
            <a:avLst/>
          </a:prstGeom>
          <a:noFill/>
          <a:ln w="19050">
            <a:solidFill>
              <a:srgbClr val="D9EAF4"/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i="1" dirty="0">
                <a:solidFill>
                  <a:srgbClr val="020456"/>
                </a:solidFill>
                <a:latin typeface="Barlow" panose="00000500000000000000" pitchFamily="2" charset="0"/>
              </a:rPr>
              <a:t>*Note: Team Managers also have all Member capabilities.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63CDDF-4BBD-8A3E-042D-CD789EDFB51E}"/>
              </a:ext>
            </a:extLst>
          </p:cNvPr>
          <p:cNvSpPr/>
          <p:nvPr/>
        </p:nvSpPr>
        <p:spPr>
          <a:xfrm>
            <a:off x="1541279" y="2165186"/>
            <a:ext cx="2324100" cy="3152775"/>
          </a:xfrm>
          <a:prstGeom prst="roundRect">
            <a:avLst>
              <a:gd name="adj" fmla="val 4782"/>
            </a:avLst>
          </a:prstGeom>
          <a:solidFill>
            <a:srgbClr val="E8E8E8"/>
          </a:solidFill>
          <a:ln w="38100">
            <a:solidFill>
              <a:srgbClr val="020456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FB4626-EAC9-AA68-1967-7E3A6421CBD2}"/>
              </a:ext>
            </a:extLst>
          </p:cNvPr>
          <p:cNvSpPr txBox="1"/>
          <p:nvPr/>
        </p:nvSpPr>
        <p:spPr>
          <a:xfrm>
            <a:off x="1560329" y="4567929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rlow Medium" panose="00000600000000000000" pitchFamily="2" charset="0"/>
              </a:rPr>
              <a:t>Invite members or partners to my team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0940DF-FCA3-1F7B-6B31-4D4032924C86}"/>
              </a:ext>
            </a:extLst>
          </p:cNvPr>
          <p:cNvCxnSpPr/>
          <p:nvPr/>
        </p:nvCxnSpPr>
        <p:spPr>
          <a:xfrm>
            <a:off x="1970942" y="4363965"/>
            <a:ext cx="1463040" cy="0"/>
          </a:xfrm>
          <a:prstGeom prst="line">
            <a:avLst/>
          </a:prstGeom>
          <a:ln w="25400">
            <a:solidFill>
              <a:srgbClr val="386C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group of people with a plus sign&#10;&#10;AI-generated content may be incorrect.">
            <a:extLst>
              <a:ext uri="{FF2B5EF4-FFF2-40B4-BE49-F238E27FC236}">
                <a16:creationId xmlns:a16="http://schemas.microsoft.com/office/drawing/2014/main" id="{804B9845-3F0A-A766-EDF3-38E59168C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27" y="2864020"/>
            <a:ext cx="1188720" cy="118872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BE24B0-F052-A1D9-E915-778BA609F16C}"/>
              </a:ext>
            </a:extLst>
          </p:cNvPr>
          <p:cNvSpPr/>
          <p:nvPr/>
        </p:nvSpPr>
        <p:spPr>
          <a:xfrm>
            <a:off x="4911474" y="2165186"/>
            <a:ext cx="2324100" cy="3152775"/>
          </a:xfrm>
          <a:prstGeom prst="roundRect">
            <a:avLst>
              <a:gd name="adj" fmla="val 4782"/>
            </a:avLst>
          </a:prstGeom>
          <a:solidFill>
            <a:srgbClr val="E8E8E8"/>
          </a:solidFill>
          <a:ln w="38100">
            <a:solidFill>
              <a:srgbClr val="020456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0B0A77-72B8-0CB9-E71A-C1BEABBE6D87}"/>
              </a:ext>
            </a:extLst>
          </p:cNvPr>
          <p:cNvSpPr txBox="1"/>
          <p:nvPr/>
        </p:nvSpPr>
        <p:spPr>
          <a:xfrm>
            <a:off x="4953000" y="4548576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rlow Medium" panose="00000600000000000000" pitchFamily="2" charset="0"/>
              </a:rPr>
              <a:t>View reports for my team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1D97DD-FF6D-DFCA-534D-4A5112DBDE55}"/>
              </a:ext>
            </a:extLst>
          </p:cNvPr>
          <p:cNvCxnSpPr/>
          <p:nvPr/>
        </p:nvCxnSpPr>
        <p:spPr>
          <a:xfrm>
            <a:off x="5364480" y="4363965"/>
            <a:ext cx="1463040" cy="0"/>
          </a:xfrm>
          <a:prstGeom prst="line">
            <a:avLst/>
          </a:prstGeom>
          <a:ln w="25400">
            <a:solidFill>
              <a:srgbClr val="386C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blue line drawing of a computer with a magnifying glass&#10;&#10;AI-generated content may be incorrect.">
            <a:extLst>
              <a:ext uri="{FF2B5EF4-FFF2-40B4-BE49-F238E27FC236}">
                <a16:creationId xmlns:a16="http://schemas.microsoft.com/office/drawing/2014/main" id="{780E118B-A4DD-481C-9B81-20B4FE536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0" y="2788920"/>
            <a:ext cx="1280160" cy="128016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02C2362-E74F-C75D-6BA3-8C153B8E604F}"/>
              </a:ext>
            </a:extLst>
          </p:cNvPr>
          <p:cNvSpPr/>
          <p:nvPr/>
        </p:nvSpPr>
        <p:spPr>
          <a:xfrm>
            <a:off x="8325611" y="2184539"/>
            <a:ext cx="2324100" cy="3152775"/>
          </a:xfrm>
          <a:prstGeom prst="roundRect">
            <a:avLst>
              <a:gd name="adj" fmla="val 4782"/>
            </a:avLst>
          </a:prstGeom>
          <a:solidFill>
            <a:srgbClr val="E8E8E8"/>
          </a:solidFill>
          <a:ln w="38100">
            <a:solidFill>
              <a:srgbClr val="020456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26ACF9-DAFD-E7EC-981F-7778B7645FC7}"/>
              </a:ext>
            </a:extLst>
          </p:cNvPr>
          <p:cNvSpPr txBox="1"/>
          <p:nvPr/>
        </p:nvSpPr>
        <p:spPr>
          <a:xfrm>
            <a:off x="8367137" y="4567929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rlow Medium" panose="00000600000000000000" pitchFamily="2" charset="0"/>
              </a:rPr>
              <a:t>Delete Users in my team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609276-D091-2AE2-7797-7DE72D517A7B}"/>
              </a:ext>
            </a:extLst>
          </p:cNvPr>
          <p:cNvCxnSpPr/>
          <p:nvPr/>
        </p:nvCxnSpPr>
        <p:spPr>
          <a:xfrm>
            <a:off x="8778617" y="4383318"/>
            <a:ext cx="1463040" cy="0"/>
          </a:xfrm>
          <a:prstGeom prst="line">
            <a:avLst/>
          </a:prstGeom>
          <a:ln w="25400">
            <a:solidFill>
              <a:srgbClr val="386C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blue line drawing of people&#10;&#10;AI-generated content may be incorrect.">
            <a:extLst>
              <a:ext uri="{FF2B5EF4-FFF2-40B4-BE49-F238E27FC236}">
                <a16:creationId xmlns:a16="http://schemas.microsoft.com/office/drawing/2014/main" id="{611E7808-3820-9ACF-822A-67E0C1A78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530" y="3046900"/>
            <a:ext cx="1005840" cy="1005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1088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F6C0432-E723-9228-ED2D-714E538EF676}"/>
              </a:ext>
            </a:extLst>
          </p:cNvPr>
          <p:cNvSpPr/>
          <p:nvPr/>
        </p:nvSpPr>
        <p:spPr>
          <a:xfrm>
            <a:off x="924527" y="2173197"/>
            <a:ext cx="2324100" cy="3152775"/>
          </a:xfrm>
          <a:prstGeom prst="roundRect">
            <a:avLst>
              <a:gd name="adj" fmla="val 4782"/>
            </a:avLst>
          </a:prstGeom>
          <a:solidFill>
            <a:srgbClr val="E8E8E8"/>
          </a:solidFill>
          <a:ln w="38100">
            <a:solidFill>
              <a:srgbClr val="020456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811A36B-36A7-E58F-C0D4-920D7B14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72455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Role: Sponsor Administrator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CFEC86-6F40-01D1-14AD-4BE5B55C6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2B3674-9151-0A3C-2B27-6E03315115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AD9D692-BC4D-2F7B-6E74-8829DB167DDE}"/>
              </a:ext>
            </a:extLst>
          </p:cNvPr>
          <p:cNvSpPr/>
          <p:nvPr/>
        </p:nvSpPr>
        <p:spPr>
          <a:xfrm>
            <a:off x="3668160" y="2173197"/>
            <a:ext cx="2324100" cy="3152775"/>
          </a:xfrm>
          <a:prstGeom prst="roundRect">
            <a:avLst>
              <a:gd name="adj" fmla="val 4782"/>
            </a:avLst>
          </a:prstGeom>
          <a:solidFill>
            <a:srgbClr val="E8E8E8"/>
          </a:solidFill>
          <a:ln w="38100">
            <a:solidFill>
              <a:srgbClr val="020456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D78D2F-3D5F-1D7E-D652-34F6BF8CEF65}"/>
              </a:ext>
            </a:extLst>
          </p:cNvPr>
          <p:cNvSpPr txBox="1"/>
          <p:nvPr/>
        </p:nvSpPr>
        <p:spPr>
          <a:xfrm>
            <a:off x="943577" y="457594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rlow Medium" panose="00000600000000000000" pitchFamily="2" charset="0"/>
              </a:rPr>
              <a:t>Create Team </a:t>
            </a:r>
          </a:p>
          <a:p>
            <a:pPr algn="ctr"/>
            <a:r>
              <a:rPr lang="en-US" sz="1600" dirty="0">
                <a:latin typeface="Barlow Medium" panose="00000600000000000000" pitchFamily="2" charset="0"/>
              </a:rPr>
              <a:t>Sites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70BDA4-ADFE-9FEF-99F1-17F75FE292B6}"/>
              </a:ext>
            </a:extLst>
          </p:cNvPr>
          <p:cNvSpPr txBox="1"/>
          <p:nvPr/>
        </p:nvSpPr>
        <p:spPr>
          <a:xfrm>
            <a:off x="3778650" y="4575939"/>
            <a:ext cx="210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rlow Medium" panose="00000600000000000000" pitchFamily="2" charset="0"/>
              </a:rPr>
              <a:t>Add Sponsor </a:t>
            </a:r>
          </a:p>
          <a:p>
            <a:pPr algn="ctr"/>
            <a:r>
              <a:rPr lang="en-US" sz="1600" dirty="0">
                <a:latin typeface="Barlow Medium" panose="00000600000000000000" pitchFamily="2" charset="0"/>
              </a:rPr>
              <a:t>Admins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5A92269-0DBC-E45E-7C16-C5F401E2866C}"/>
              </a:ext>
            </a:extLst>
          </p:cNvPr>
          <p:cNvSpPr/>
          <p:nvPr/>
        </p:nvSpPr>
        <p:spPr>
          <a:xfrm>
            <a:off x="6411794" y="2173197"/>
            <a:ext cx="2324100" cy="3152775"/>
          </a:xfrm>
          <a:prstGeom prst="roundRect">
            <a:avLst>
              <a:gd name="adj" fmla="val 4782"/>
            </a:avLst>
          </a:prstGeom>
          <a:solidFill>
            <a:srgbClr val="E8E8E8"/>
          </a:solidFill>
          <a:ln w="38100">
            <a:solidFill>
              <a:srgbClr val="020456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FC42B-1F89-4153-EAB7-ADCB29F021B7}"/>
              </a:ext>
            </a:extLst>
          </p:cNvPr>
          <p:cNvSpPr txBox="1"/>
          <p:nvPr/>
        </p:nvSpPr>
        <p:spPr>
          <a:xfrm>
            <a:off x="6430844" y="457594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rlow Medium" panose="00000600000000000000" pitchFamily="2" charset="0"/>
              </a:rPr>
              <a:t>Assign Team </a:t>
            </a:r>
          </a:p>
          <a:p>
            <a:pPr algn="ctr"/>
            <a:r>
              <a:rPr lang="en-US" sz="1600" dirty="0">
                <a:latin typeface="Barlow Medium" panose="00000600000000000000" pitchFamily="2" charset="0"/>
              </a:rPr>
              <a:t>Members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2442C1-8FBF-46EF-0A27-693597FED368}"/>
              </a:ext>
            </a:extLst>
          </p:cNvPr>
          <p:cNvSpPr txBox="1"/>
          <p:nvPr/>
        </p:nvSpPr>
        <p:spPr>
          <a:xfrm>
            <a:off x="3573085" y="5653887"/>
            <a:ext cx="5669280" cy="27699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Barlow" panose="00000500000000000000" pitchFamily="2" charset="0"/>
              </a:rPr>
              <a:t>Note: </a:t>
            </a:r>
            <a:r>
              <a:rPr lang="en-US" sz="1200" i="1" dirty="0">
                <a:latin typeface="Barlow" panose="00000500000000000000" pitchFamily="2" charset="0"/>
              </a:rPr>
              <a:t>Sponsor Administrators also have all Team Manager &amp; Member capabilities.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E7687E8-9646-905F-284C-AE2C596C6D3D}"/>
              </a:ext>
            </a:extLst>
          </p:cNvPr>
          <p:cNvSpPr/>
          <p:nvPr/>
        </p:nvSpPr>
        <p:spPr>
          <a:xfrm>
            <a:off x="9155428" y="2173196"/>
            <a:ext cx="2324100" cy="3152775"/>
          </a:xfrm>
          <a:prstGeom prst="roundRect">
            <a:avLst>
              <a:gd name="adj" fmla="val 4782"/>
            </a:avLst>
          </a:prstGeom>
          <a:solidFill>
            <a:srgbClr val="E8E8E8"/>
          </a:solidFill>
          <a:ln w="38100">
            <a:solidFill>
              <a:srgbClr val="020456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0EF3C7-209D-8C27-57C0-EECB3EE6B3C1}"/>
              </a:ext>
            </a:extLst>
          </p:cNvPr>
          <p:cNvSpPr txBox="1"/>
          <p:nvPr/>
        </p:nvSpPr>
        <p:spPr>
          <a:xfrm>
            <a:off x="9128758" y="4575939"/>
            <a:ext cx="237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rlow Medium" panose="00000600000000000000" pitchFamily="2" charset="0"/>
              </a:rPr>
              <a:t>View Reports (Teams &amp; App Actions)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38E403-A54B-95BA-B61F-9EAA43DB44D6}"/>
              </a:ext>
            </a:extLst>
          </p:cNvPr>
          <p:cNvCxnSpPr/>
          <p:nvPr/>
        </p:nvCxnSpPr>
        <p:spPr>
          <a:xfrm>
            <a:off x="1316957" y="4371976"/>
            <a:ext cx="1463040" cy="0"/>
          </a:xfrm>
          <a:prstGeom prst="line">
            <a:avLst/>
          </a:prstGeom>
          <a:ln w="25400">
            <a:solidFill>
              <a:srgbClr val="386C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7CEEC3-587B-FC23-B9A7-4BB655127A1F}"/>
              </a:ext>
            </a:extLst>
          </p:cNvPr>
          <p:cNvCxnSpPr/>
          <p:nvPr/>
        </p:nvCxnSpPr>
        <p:spPr>
          <a:xfrm>
            <a:off x="4060157" y="4371976"/>
            <a:ext cx="1463040" cy="0"/>
          </a:xfrm>
          <a:prstGeom prst="line">
            <a:avLst/>
          </a:prstGeom>
          <a:ln w="25400">
            <a:solidFill>
              <a:srgbClr val="386C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05DE0B-F29F-DA2C-36D1-B63938DDA1E7}"/>
              </a:ext>
            </a:extLst>
          </p:cNvPr>
          <p:cNvCxnSpPr/>
          <p:nvPr/>
        </p:nvCxnSpPr>
        <p:spPr>
          <a:xfrm>
            <a:off x="6841457" y="4371976"/>
            <a:ext cx="1463040" cy="0"/>
          </a:xfrm>
          <a:prstGeom prst="line">
            <a:avLst/>
          </a:prstGeom>
          <a:ln w="25400">
            <a:solidFill>
              <a:srgbClr val="386C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710EF9-9E26-336C-3236-3127FF600DA8}"/>
              </a:ext>
            </a:extLst>
          </p:cNvPr>
          <p:cNvCxnSpPr/>
          <p:nvPr/>
        </p:nvCxnSpPr>
        <p:spPr>
          <a:xfrm>
            <a:off x="9594182" y="4371976"/>
            <a:ext cx="1463040" cy="0"/>
          </a:xfrm>
          <a:prstGeom prst="line">
            <a:avLst/>
          </a:prstGeom>
          <a:ln w="25400">
            <a:solidFill>
              <a:srgbClr val="386C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blue and black logo&#10;&#10;AI-generated content may be incorrect.">
            <a:extLst>
              <a:ext uri="{FF2B5EF4-FFF2-40B4-BE49-F238E27FC236}">
                <a16:creationId xmlns:a16="http://schemas.microsoft.com/office/drawing/2014/main" id="{9A1A4217-7622-0471-AC60-0A90C8FA5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75" y="2869852"/>
            <a:ext cx="1097280" cy="1097280"/>
          </a:xfrm>
          <a:prstGeom prst="rect">
            <a:avLst/>
          </a:prstGeom>
        </p:spPr>
      </p:pic>
      <p:pic>
        <p:nvPicPr>
          <p:cNvPr id="28" name="Picture 27" descr="A group of people with a plus sign&#10;&#10;AI-generated content may be incorrect.">
            <a:extLst>
              <a:ext uri="{FF2B5EF4-FFF2-40B4-BE49-F238E27FC236}">
                <a16:creationId xmlns:a16="http://schemas.microsoft.com/office/drawing/2014/main" id="{2E4DEA86-7099-5DEB-6A70-8E704F81E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342" y="2872031"/>
            <a:ext cx="1188720" cy="1188720"/>
          </a:xfrm>
          <a:prstGeom prst="rect">
            <a:avLst/>
          </a:prstGeom>
        </p:spPr>
      </p:pic>
      <p:pic>
        <p:nvPicPr>
          <p:cNvPr id="34" name="Picture 33" descr="A blue line drawing of a group of people&#10;&#10;AI-generated content may be incorrect.">
            <a:extLst>
              <a:ext uri="{FF2B5EF4-FFF2-40B4-BE49-F238E27FC236}">
                <a16:creationId xmlns:a16="http://schemas.microsoft.com/office/drawing/2014/main" id="{4A69FAFD-2C3E-094B-155F-D80D5A4C4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71" y="2778412"/>
            <a:ext cx="1278010" cy="1280160"/>
          </a:xfrm>
          <a:prstGeom prst="rect">
            <a:avLst/>
          </a:prstGeom>
        </p:spPr>
      </p:pic>
      <p:pic>
        <p:nvPicPr>
          <p:cNvPr id="38" name="Picture 37" descr="A blue line drawing of a computer with a magnifying glass&#10;&#10;AI-generated content may be incorrect.">
            <a:extLst>
              <a:ext uri="{FF2B5EF4-FFF2-40B4-BE49-F238E27FC236}">
                <a16:creationId xmlns:a16="http://schemas.microsoft.com/office/drawing/2014/main" id="{BA21C430-E600-1FE5-2125-F762FD1DF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98" y="2781897"/>
            <a:ext cx="12801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91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25D1C-70EB-89B5-470C-29E45DEC7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F59FB7-E8C3-0009-C9F1-233546C7C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dirty="0"/>
              <a:t>General Navigation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98CAE4-D081-35ED-CA60-B3FDD5622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2BEC79-DB52-F5CD-BCDE-8C44B72E6F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934476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5D3E8-BCA6-FB91-7D54-421DBA09F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216264"/>
            <a:ext cx="10432472" cy="829830"/>
          </a:xfrm>
        </p:spPr>
        <p:txBody>
          <a:bodyPr>
            <a:normAutofit/>
          </a:bodyPr>
          <a:lstStyle/>
          <a:p>
            <a:r>
              <a:rPr lang="en-US" sz="3600" dirty="0"/>
              <a:t>Teams Navigation: MAG Access/Terms of Use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0692B-2AC5-E0DF-A9E4-F113141820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              Exostar LLC | All Rights Reserved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50E21-B1DA-7CC3-4CBB-FB2334EE61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471833-ED49-CBB2-8837-DD0F7BC71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91" y="2188324"/>
            <a:ext cx="4905485" cy="3474720"/>
          </a:xfrm>
          <a:prstGeom prst="rect">
            <a:avLst/>
          </a:prstGeom>
          <a:ln>
            <a:solidFill>
              <a:srgbClr val="0204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2898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Exostar">
      <a:dk1>
        <a:srgbClr val="020456"/>
      </a:dk1>
      <a:lt1>
        <a:srgbClr val="FFFFFF"/>
      </a:lt1>
      <a:dk2>
        <a:srgbClr val="020456"/>
      </a:dk2>
      <a:lt2>
        <a:srgbClr val="D9E9F4"/>
      </a:lt2>
      <a:accent1>
        <a:srgbClr val="547CE4"/>
      </a:accent1>
      <a:accent2>
        <a:srgbClr val="D9E9F4"/>
      </a:accent2>
      <a:accent3>
        <a:srgbClr val="CFBDAA"/>
      </a:accent3>
      <a:accent4>
        <a:srgbClr val="A6A6A6"/>
      </a:accent4>
      <a:accent5>
        <a:srgbClr val="BCB9F4"/>
      </a:accent5>
      <a:accent6>
        <a:srgbClr val="74987B"/>
      </a:accent6>
      <a:hlink>
        <a:srgbClr val="547CE4"/>
      </a:hlink>
      <a:folHlink>
        <a:srgbClr val="547CE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ostar-PPT" id="{C2D5343F-3B74-FA41-B4B5-1EFF1C1588E3}" vid="{53F8B957-7811-F844-8CB1-DD661679C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13936</TotalTime>
  <Words>1639</Words>
  <Application>Microsoft Office PowerPoint</Application>
  <PresentationFormat>Widescreen</PresentationFormat>
  <Paragraphs>439</Paragraphs>
  <Slides>45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Aptos</vt:lpstr>
      <vt:lpstr>Arial</vt:lpstr>
      <vt:lpstr>Barlow</vt:lpstr>
      <vt:lpstr>Barlow Medium</vt:lpstr>
      <vt:lpstr>Barlow SemiBold</vt:lpstr>
      <vt:lpstr>Calibri</vt:lpstr>
      <vt:lpstr>1_Office Theme</vt:lpstr>
      <vt:lpstr>Exostar’s Managed Microsoft 365</vt:lpstr>
      <vt:lpstr>Course Objectives</vt:lpstr>
      <vt:lpstr>Introduction Exostar’s Managed Microsoft 365 </vt:lpstr>
      <vt:lpstr>What is Exostar’s Managed Microsoft 365?</vt:lpstr>
      <vt:lpstr>Exostar Managed Microsoft 365 Roles</vt:lpstr>
      <vt:lpstr>Roles: Team Manager</vt:lpstr>
      <vt:lpstr>Role: Sponsor Administrator</vt:lpstr>
      <vt:lpstr>General Navigation</vt:lpstr>
      <vt:lpstr>Teams Navigation: MAG Access/Terms of Use</vt:lpstr>
      <vt:lpstr>Teams Navigation: Activity tab</vt:lpstr>
      <vt:lpstr>Teams Navigation: Channels / Posts</vt:lpstr>
      <vt:lpstr>Teams Navigation: Chat</vt:lpstr>
      <vt:lpstr>Teams Navigation: Files</vt:lpstr>
      <vt:lpstr>Basic Functions (Exostar Application)</vt:lpstr>
      <vt:lpstr>Teams Navigation: My Information</vt:lpstr>
      <vt:lpstr>Administration: Create Team</vt:lpstr>
      <vt:lpstr>Administration: Invitation tab</vt:lpstr>
      <vt:lpstr>Administration: Invitation Scenarios</vt:lpstr>
      <vt:lpstr>Administration: Domain Management </vt:lpstr>
      <vt:lpstr>Administration: Domain not Authorized</vt:lpstr>
      <vt:lpstr>Administration: Exostar Account Required </vt:lpstr>
      <vt:lpstr>Administration: Authorized Domain / Multiple Domains</vt:lpstr>
      <vt:lpstr>Administration: User Management</vt:lpstr>
      <vt:lpstr>Administration: Sponsor Administration</vt:lpstr>
      <vt:lpstr>Administration: Licenses</vt:lpstr>
      <vt:lpstr>Administration: Archived Teams</vt:lpstr>
      <vt:lpstr>Administration: Deleted Teams</vt:lpstr>
      <vt:lpstr>Manage Teams tab</vt:lpstr>
      <vt:lpstr>Manage Teams: Team Members</vt:lpstr>
      <vt:lpstr>Managed Teams: Pending Users</vt:lpstr>
      <vt:lpstr>Manage Teams: Private Channels</vt:lpstr>
      <vt:lpstr>Manage Teams: File Drop Inbox</vt:lpstr>
      <vt:lpstr>File Drop Inbox - View Message</vt:lpstr>
      <vt:lpstr>Manage Teams: Permissions </vt:lpstr>
      <vt:lpstr>Manage Teams: Delete/Archive Team</vt:lpstr>
      <vt:lpstr>Send Files Externally</vt:lpstr>
      <vt:lpstr>Manage Teams: Send Files Externally</vt:lpstr>
      <vt:lpstr>Manage Teams: Send Files Externally </vt:lpstr>
      <vt:lpstr>Reports</vt:lpstr>
      <vt:lpstr>Reports</vt:lpstr>
      <vt:lpstr>Reports: Audit Report (Exostar Actions) </vt:lpstr>
      <vt:lpstr>Reports: SharePoint Audit Report</vt:lpstr>
      <vt:lpstr>Exostar Application Sign Out</vt:lpstr>
      <vt:lpstr>MyExostar: Self-help</vt:lpstr>
      <vt:lpstr>Self-help: MyExostar.com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Stephanie Rooney</dc:creator>
  <cp:lastModifiedBy>Ashleigh Howell</cp:lastModifiedBy>
  <cp:revision>2</cp:revision>
  <dcterms:created xsi:type="dcterms:W3CDTF">2025-10-06T16:27:47Z</dcterms:created>
  <dcterms:modified xsi:type="dcterms:W3CDTF">2026-01-13T15:08:53Z</dcterms:modified>
</cp:coreProperties>
</file>